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95" r:id="rId2"/>
    <p:sldId id="594" r:id="rId3"/>
    <p:sldId id="604" r:id="rId4"/>
    <p:sldId id="597" r:id="rId5"/>
    <p:sldId id="264" r:id="rId6"/>
    <p:sldId id="593" r:id="rId7"/>
    <p:sldId id="274" r:id="rId8"/>
    <p:sldId id="277" r:id="rId9"/>
    <p:sldId id="279" r:id="rId10"/>
    <p:sldId id="618" r:id="rId11"/>
    <p:sldId id="600" r:id="rId12"/>
    <p:sldId id="613" r:id="rId13"/>
    <p:sldId id="614" r:id="rId14"/>
    <p:sldId id="620" r:id="rId15"/>
    <p:sldId id="605" r:id="rId16"/>
    <p:sldId id="619" r:id="rId17"/>
    <p:sldId id="606" r:id="rId18"/>
    <p:sldId id="607" r:id="rId19"/>
    <p:sldId id="615" r:id="rId20"/>
    <p:sldId id="608" r:id="rId21"/>
    <p:sldId id="616" r:id="rId22"/>
    <p:sldId id="617" r:id="rId23"/>
    <p:sldId id="609" r:id="rId24"/>
    <p:sldId id="610" r:id="rId25"/>
    <p:sldId id="611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" initials="1" lastIdx="1" clrIdx="0">
    <p:extLst>
      <p:ext uri="{19B8F6BF-5375-455C-9EA6-DF929625EA0E}">
        <p15:presenceInfo xmlns:p15="http://schemas.microsoft.com/office/powerpoint/2012/main" userId="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F3"/>
    <a:srgbClr val="0292FF"/>
    <a:srgbClr val="DA5054"/>
    <a:srgbClr val="0C86F5"/>
    <a:srgbClr val="FBFCFC"/>
    <a:srgbClr val="E8EDEF"/>
    <a:srgbClr val="37C0FA"/>
    <a:srgbClr val="F6F8FC"/>
    <a:srgbClr val="FCFCFD"/>
    <a:srgbClr val="399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000" autoAdjust="0"/>
  </p:normalViewPr>
  <p:slideViewPr>
    <p:cSldViewPr snapToGrid="0" showGuides="1">
      <p:cViewPr varScale="1">
        <p:scale>
          <a:sx n="85" d="100"/>
          <a:sy n="85" d="100"/>
        </p:scale>
        <p:origin x="48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1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63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POWERPOINT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EDITPPT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9050">
            <a:gradFill>
              <a:gsLst>
                <a:gs pos="0">
                  <a:srgbClr val="4FE1FD"/>
                </a:gs>
                <a:gs pos="100000">
                  <a:srgbClr val="E8EDE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9050">
            <a:gradFill>
              <a:gsLst>
                <a:gs pos="0">
                  <a:srgbClr val="4FE1FD"/>
                </a:gs>
                <a:gs pos="100000">
                  <a:srgbClr val="E8EDE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C95CBDDC-DBDA-4C7A-A7BF-A5D3800E1B2F}"/>
              </a:ext>
            </a:extLst>
          </p:cNvPr>
          <p:cNvSpPr/>
          <p:nvPr userDrawn="1"/>
        </p:nvSpPr>
        <p:spPr>
          <a:xfrm>
            <a:off x="5683842" y="995599"/>
            <a:ext cx="824314" cy="824314"/>
          </a:xfrm>
          <a:prstGeom prst="donut">
            <a:avLst>
              <a:gd name="adj" fmla="val 3681"/>
            </a:avLst>
          </a:prstGeom>
          <a:gradFill>
            <a:gsLst>
              <a:gs pos="100000">
                <a:srgbClr val="4FE1FD"/>
              </a:gs>
              <a:gs pos="0">
                <a:srgbClr val="4FE1FD">
                  <a:lumMod val="0"/>
                  <a:lumOff val="100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bg1"/>
            </a:gs>
            <a:gs pos="0">
              <a:srgbClr val="E8EDE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A5C62147-F5B3-4DBB-9824-25897159275D}"/>
              </a:ext>
            </a:extLst>
          </p:cNvPr>
          <p:cNvSpPr/>
          <p:nvPr userDrawn="1"/>
        </p:nvSpPr>
        <p:spPr>
          <a:xfrm>
            <a:off x="3041467" y="359559"/>
            <a:ext cx="6129166" cy="6129166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33DFB1-00D5-48D4-8EDE-8294D4C47157}"/>
              </a:ext>
            </a:extLst>
          </p:cNvPr>
          <p:cNvSpPr/>
          <p:nvPr userDrawn="1"/>
        </p:nvSpPr>
        <p:spPr>
          <a:xfrm>
            <a:off x="3576343" y="287146"/>
            <a:ext cx="5039311" cy="6273992"/>
          </a:xfrm>
          <a:prstGeom prst="roundRect">
            <a:avLst>
              <a:gd name="adj" fmla="val 129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noFill/>
              </a:rPr>
              <a:t>C</a:t>
            </a:r>
            <a:endParaRPr lang="ko-KR" altLang="en-US" dirty="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DFDC82-C71D-44AC-A2BD-2E5A89A33D92}"/>
              </a:ext>
            </a:extLst>
          </p:cNvPr>
          <p:cNvSpPr/>
          <p:nvPr userDrawn="1"/>
        </p:nvSpPr>
        <p:spPr>
          <a:xfrm>
            <a:off x="5223426" y="543400"/>
            <a:ext cx="1745148" cy="1745148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45956" y="917835"/>
            <a:ext cx="2500088" cy="772518"/>
          </a:xfrm>
          <a:solidFill>
            <a:srgbClr val="FCFC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ko-KR" altLang="en-US" sz="66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75F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22455" y="2336050"/>
            <a:ext cx="8147156" cy="3604115"/>
          </a:xfrm>
        </p:spPr>
        <p:txBody>
          <a:bodyPr/>
          <a:lstStyle>
            <a:lvl1pPr algn="ctr">
              <a:defRPr sz="1400">
                <a:solidFill>
                  <a:srgbClr val="22273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>
          <a:gsLst>
            <a:gs pos="100000">
              <a:srgbClr val="0075F3"/>
            </a:gs>
            <a:gs pos="0">
              <a:srgbClr val="0E9E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45298" y="49426"/>
            <a:ext cx="12101394" cy="677150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DEF"/>
              </a:gs>
            </a:gsLst>
            <a:lin ang="54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17782"/>
            <a:ext cx="10515602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rgbClr val="0075F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18" y="648779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POWEPOINT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402371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0686" y="65337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CFC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95994" y="49426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gradFill>
          <a:gsLst>
            <a:gs pos="100000">
              <a:srgbClr val="0075F3"/>
            </a:gs>
            <a:gs pos="0">
              <a:srgbClr val="0E9EF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45298" y="49426"/>
            <a:ext cx="12101394" cy="677150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DEF"/>
              </a:gs>
            </a:gsLst>
            <a:lin ang="54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17782"/>
            <a:ext cx="10515602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rgbClr val="0075F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18" y="648779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POWERPOINT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402371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0686" y="65337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CFC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3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gradFill flip="none" rotWithShape="1">
          <a:gsLst>
            <a:gs pos="100000">
              <a:schemeClr val="bg1"/>
            </a:gs>
            <a:gs pos="0">
              <a:srgbClr val="E8EDE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845085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rgbClr val="0075F3"/>
                </a:solidFill>
              </a:defRPr>
            </a:lvl1pPr>
          </a:lstStyle>
          <a:p>
            <a:r>
              <a:rPr lang="en-US" altLang="ko-KR" dirty="0"/>
              <a:t>POWERPOINT</a:t>
            </a:r>
            <a:endParaRPr lang="ko-KR" altLang="en-US" sz="9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0075F3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EDITPPT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5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>
          <a:gsLst>
            <a:gs pos="100000">
              <a:schemeClr val="bg1"/>
            </a:gs>
            <a:gs pos="0">
              <a:srgbClr val="E8EDE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0075F3"/>
              </a:gs>
              <a:gs pos="0">
                <a:srgbClr val="0E9EFF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chemeClr val="bg1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27783" y="6079895"/>
            <a:ext cx="546665" cy="546665"/>
          </a:xfrm>
          <a:prstGeom prst="donut">
            <a:avLst>
              <a:gd name="adj" fmla="val 15736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E8EDE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838" y="657127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E8EDEF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POWERPOINT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chemeClr val="bg1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075F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095994" y="0"/>
            <a:ext cx="0" cy="414885"/>
          </a:xfrm>
          <a:prstGeom prst="line">
            <a:avLst/>
          </a:prstGeom>
          <a:ln w="19050">
            <a:gradFill>
              <a:gsLst>
                <a:gs pos="0">
                  <a:srgbClr val="4FE1FD"/>
                </a:gs>
                <a:gs pos="100000">
                  <a:srgbClr val="E8EDEF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gradFill>
          <a:gsLst>
            <a:gs pos="100000">
              <a:schemeClr val="bg1"/>
            </a:gs>
            <a:gs pos="0">
              <a:srgbClr val="E8EDE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B6A233-D86A-4573-986A-9CBC90010334}"/>
              </a:ext>
            </a:extLst>
          </p:cNvPr>
          <p:cNvSpPr/>
          <p:nvPr userDrawn="1"/>
        </p:nvSpPr>
        <p:spPr>
          <a:xfrm rot="10800000" flipV="1">
            <a:off x="0" y="-32624"/>
            <a:ext cx="12192000" cy="317611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rot="10800000" flipV="1">
            <a:off x="0" y="6561137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50" y="638545"/>
            <a:ext cx="116045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rgbClr val="0075F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7"/>
            <a:ext cx="2150751" cy="303383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POWERPOINT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725047"/>
            <a:ext cx="11591924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8" y="38275"/>
            <a:ext cx="1899865" cy="2019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105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EDITPPT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38274"/>
            <a:ext cx="5795969" cy="201957"/>
          </a:xfrm>
          <a:effectLst/>
        </p:spPr>
        <p:txBody>
          <a:bodyPr/>
          <a:lstStyle>
            <a:lvl1pPr algn="l">
              <a:defRPr sz="1100" b="0">
                <a:solidFill>
                  <a:srgbClr val="0292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736203" y="6699932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75F3"/>
            </a:gs>
            <a:gs pos="0">
              <a:srgbClr val="0E9E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POWERPOINT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FE1F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029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007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E8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22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58B7AC-EDC4-43DF-BCCE-68DE6FB02A2E}"/>
              </a:ext>
            </a:extLst>
          </p:cNvPr>
          <p:cNvSpPr/>
          <p:nvPr userDrawn="1"/>
        </p:nvSpPr>
        <p:spPr>
          <a:xfrm>
            <a:off x="9238818" y="-809625"/>
            <a:ext cx="304800" cy="304800"/>
          </a:xfrm>
          <a:prstGeom prst="rect">
            <a:avLst/>
          </a:prstGeom>
          <a:solidFill>
            <a:srgbClr val="4FE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9" r:id="rId4"/>
    <p:sldLayoutId id="2147483657" r:id="rId5"/>
    <p:sldLayoutId id="2147483650" r:id="rId6"/>
    <p:sldLayoutId id="2147483656" r:id="rId7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8EB3F8E0-EF10-45D6-A067-CD672F4C0875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CAD7AC4A-33F4-44BB-A9F6-26302C6369EA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solidFill>
              <a:srgbClr val="0075F3"/>
            </a:solidFill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AE75220-9E75-4097-A298-ED81EF57F3E7}"/>
              </a:ext>
            </a:extLst>
          </p:cNvPr>
          <p:cNvSpPr/>
          <p:nvPr/>
        </p:nvSpPr>
        <p:spPr>
          <a:xfrm>
            <a:off x="50064" y="44459"/>
            <a:ext cx="12101394" cy="677150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DEF"/>
              </a:gs>
            </a:gsLst>
            <a:lin ang="54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6F5E2B81-0DC5-407F-968A-06A9FC3EBEA5}"/>
              </a:ext>
            </a:extLst>
          </p:cNvPr>
          <p:cNvSpPr/>
          <p:nvPr/>
        </p:nvSpPr>
        <p:spPr>
          <a:xfrm>
            <a:off x="2972440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rgbClr val="FCF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A03C68-BF88-4589-941F-021A9E5C31DC}"/>
              </a:ext>
            </a:extLst>
          </p:cNvPr>
          <p:cNvSpPr/>
          <p:nvPr/>
        </p:nvSpPr>
        <p:spPr>
          <a:xfrm>
            <a:off x="4507524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9B44091C-2E80-4BD8-832D-386DDEA8342C}"/>
              </a:ext>
            </a:extLst>
          </p:cNvPr>
          <p:cNvSpPr txBox="1">
            <a:spLocks/>
          </p:cNvSpPr>
          <p:nvPr/>
        </p:nvSpPr>
        <p:spPr>
          <a:xfrm>
            <a:off x="4766581" y="2713115"/>
            <a:ext cx="1303455" cy="1453888"/>
          </a:xfrm>
          <a:prstGeom prst="rect">
            <a:avLst/>
          </a:prstGeom>
          <a:ln w="3175">
            <a:solidFill>
              <a:srgbClr val="0075F3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dist" defTabSz="914400" rtl="0" eaLnBrk="1" latin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9A503FB7-33B4-47E7-A17F-273810342426}"/>
              </a:ext>
            </a:extLst>
          </p:cNvPr>
          <p:cNvSpPr txBox="1">
            <a:spLocks/>
          </p:cNvSpPr>
          <p:nvPr/>
        </p:nvSpPr>
        <p:spPr>
          <a:xfrm>
            <a:off x="6070036" y="2713115"/>
            <a:ext cx="1006287" cy="1453888"/>
          </a:xfrm>
          <a:prstGeom prst="rect">
            <a:avLst/>
          </a:prstGeom>
          <a:ln>
            <a:solidFill>
              <a:srgbClr val="0075F3"/>
            </a:solidFill>
          </a:ln>
        </p:spPr>
        <p:txBody>
          <a:bodyPr>
            <a:noAutofit/>
          </a:bodyPr>
          <a:lstStyle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DESIGNED </a:t>
            </a:r>
          </a:p>
          <a:p>
            <a:r>
              <a:rPr lang="en-US"/>
              <a:t>BY L@RGO</a:t>
            </a:r>
            <a:endParaRPr 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B999C-CC86-4A65-9DD5-89E46CB58E76}"/>
              </a:ext>
            </a:extLst>
          </p:cNvPr>
          <p:cNvGrpSpPr/>
          <p:nvPr/>
        </p:nvGrpSpPr>
        <p:grpSpPr>
          <a:xfrm>
            <a:off x="3356904" y="868680"/>
            <a:ext cx="5120640" cy="5120640"/>
            <a:chOff x="2011680" y="868680"/>
            <a:chExt cx="5120640" cy="512064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24580FC-FE85-44E8-954E-BA7CB9756715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원호 84">
              <a:extLst>
                <a:ext uri="{FF2B5EF4-FFF2-40B4-BE49-F238E27FC236}">
                  <a16:creationId xmlns:a16="http://schemas.microsoft.com/office/drawing/2014/main" id="{87C2B0C7-383B-47F6-94FD-6A0D0B054A36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E0EDD1E-B20D-4046-9115-29F35D54C0B2}"/>
              </a:ext>
            </a:extLst>
          </p:cNvPr>
          <p:cNvGrpSpPr/>
          <p:nvPr/>
        </p:nvGrpSpPr>
        <p:grpSpPr>
          <a:xfrm>
            <a:off x="2951774" y="463550"/>
            <a:ext cx="5930900" cy="5930900"/>
            <a:chOff x="1606550" y="463550"/>
            <a:chExt cx="5930900" cy="5930900"/>
          </a:xfrm>
        </p:grpSpPr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01913486-FD2E-485C-A1A1-1F7D9C44A3BB}"/>
                </a:ext>
              </a:extLst>
            </p:cNvPr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rgbClr val="0075F3"/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34A062C-4268-4E82-8660-0DF5FF0BA144}"/>
                </a:ext>
              </a:extLst>
            </p:cNvPr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F9D4EF55-E807-43D0-BD00-5241BC8349EE}"/>
              </a:ext>
            </a:extLst>
          </p:cNvPr>
          <p:cNvSpPr/>
          <p:nvPr/>
        </p:nvSpPr>
        <p:spPr>
          <a:xfrm>
            <a:off x="3539207" y="1053223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rgbClr val="0075F3"/>
          </a:solidFill>
          <a:ln w="3175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6C531A-7FD4-48AF-A93F-15A8C730AD80}"/>
              </a:ext>
            </a:extLst>
          </p:cNvPr>
          <p:cNvGrpSpPr/>
          <p:nvPr/>
        </p:nvGrpSpPr>
        <p:grpSpPr>
          <a:xfrm>
            <a:off x="3352566" y="877650"/>
            <a:ext cx="5120640" cy="5120640"/>
            <a:chOff x="2011680" y="868680"/>
            <a:chExt cx="5120640" cy="512064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C74AD9D-F058-4A3E-936C-972D155572CA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8206AEE7-C0C0-41BF-9346-051D952504EA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1F79BE5D-74FD-4F31-BEC4-7CF8016E5E91}"/>
              </a:ext>
            </a:extLst>
          </p:cNvPr>
          <p:cNvSpPr/>
          <p:nvPr/>
        </p:nvSpPr>
        <p:spPr>
          <a:xfrm>
            <a:off x="3918460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CAA19301-69AC-4C49-9EEE-668F74B661EA}"/>
              </a:ext>
            </a:extLst>
          </p:cNvPr>
          <p:cNvSpPr/>
          <p:nvPr/>
        </p:nvSpPr>
        <p:spPr>
          <a:xfrm>
            <a:off x="4242309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BD7A74EF-9A5C-4853-91F7-8722B31786D1}"/>
              </a:ext>
            </a:extLst>
          </p:cNvPr>
          <p:cNvSpPr/>
          <p:nvPr/>
        </p:nvSpPr>
        <p:spPr>
          <a:xfrm>
            <a:off x="4405211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F3755085-5C57-4CD9-A063-D7E26634996E}"/>
              </a:ext>
            </a:extLst>
          </p:cNvPr>
          <p:cNvSpPr/>
          <p:nvPr/>
        </p:nvSpPr>
        <p:spPr>
          <a:xfrm>
            <a:off x="4080384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D0BB2BE9-A85A-4906-AC84-62BF76CF1926}"/>
              </a:ext>
            </a:extLst>
          </p:cNvPr>
          <p:cNvSpPr/>
          <p:nvPr/>
        </p:nvSpPr>
        <p:spPr>
          <a:xfrm>
            <a:off x="4242309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82136E1B-268D-4B16-8E82-C7F67A080D5D}"/>
              </a:ext>
            </a:extLst>
          </p:cNvPr>
          <p:cNvSpPr/>
          <p:nvPr/>
        </p:nvSpPr>
        <p:spPr>
          <a:xfrm>
            <a:off x="4080384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A45F0EBE-9223-4CDB-923A-63A484EF5F56}"/>
              </a:ext>
            </a:extLst>
          </p:cNvPr>
          <p:cNvSpPr/>
          <p:nvPr/>
        </p:nvSpPr>
        <p:spPr>
          <a:xfrm>
            <a:off x="3918460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C301F737-9D0A-40FC-8E3E-03C74EB58462}"/>
              </a:ext>
            </a:extLst>
          </p:cNvPr>
          <p:cNvSpPr/>
          <p:nvPr/>
        </p:nvSpPr>
        <p:spPr>
          <a:xfrm>
            <a:off x="3755556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D7EEFA54-3D67-41F8-9CE0-FBE83A07FFC1}"/>
              </a:ext>
            </a:extLst>
          </p:cNvPr>
          <p:cNvSpPr/>
          <p:nvPr/>
        </p:nvSpPr>
        <p:spPr>
          <a:xfrm>
            <a:off x="4055086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16EA5F8-A23C-4ACD-BF73-0366C782304B}"/>
              </a:ext>
            </a:extLst>
          </p:cNvPr>
          <p:cNvGrpSpPr/>
          <p:nvPr/>
        </p:nvGrpSpPr>
        <p:grpSpPr>
          <a:xfrm rot="18900000">
            <a:off x="3595463" y="3993410"/>
            <a:ext cx="6433739" cy="299818"/>
            <a:chOff x="5791200" y="3429000"/>
            <a:chExt cx="3383151" cy="299818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FE9AB2F-F9B9-4F38-8EDF-8230F260F416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699E088-B526-47B7-AF36-CDCAD5FAF797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B6A0550-4D19-4BCE-A0F0-E8025C63F717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1A8C2627-0163-4407-95BC-F1D12E02A2FC}"/>
              </a:ext>
            </a:extLst>
          </p:cNvPr>
          <p:cNvSpPr/>
          <p:nvPr/>
        </p:nvSpPr>
        <p:spPr>
          <a:xfrm>
            <a:off x="4503186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23FB7-E984-48A9-B71D-65C80AF9172F}"/>
              </a:ext>
            </a:extLst>
          </p:cNvPr>
          <p:cNvGrpSpPr/>
          <p:nvPr/>
        </p:nvGrpSpPr>
        <p:grpSpPr>
          <a:xfrm>
            <a:off x="2704866" y="229950"/>
            <a:ext cx="6416040" cy="6416040"/>
            <a:chOff x="1363980" y="220980"/>
            <a:chExt cx="6416040" cy="641604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FEADCFF-AECF-4729-9FF5-BF9737A5CBB5}"/>
                </a:ext>
              </a:extLst>
            </p:cNvPr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2C8895F2-A173-4BDD-929A-D3AD1A64ECA8}"/>
                </a:ext>
              </a:extLst>
            </p:cNvPr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rgbClr val="0075F3"/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1449BA40-5A2F-4374-A9F4-31DFAFCDF2F9}"/>
              </a:ext>
            </a:extLst>
          </p:cNvPr>
          <p:cNvSpPr/>
          <p:nvPr/>
        </p:nvSpPr>
        <p:spPr>
          <a:xfrm rot="18900000">
            <a:off x="2877289" y="2049600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2193592-AA06-450A-9B11-EEB50FB7B05E}"/>
              </a:ext>
            </a:extLst>
          </p:cNvPr>
          <p:cNvGrpSpPr/>
          <p:nvPr/>
        </p:nvGrpSpPr>
        <p:grpSpPr>
          <a:xfrm>
            <a:off x="3748806" y="1273890"/>
            <a:ext cx="4328160" cy="4328160"/>
            <a:chOff x="2407920" y="1264920"/>
            <a:chExt cx="4328160" cy="4328160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71CFFAB-F841-494C-BF73-62B8E6CD6FF2}"/>
                </a:ext>
              </a:extLst>
            </p:cNvPr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원호 120">
              <a:extLst>
                <a:ext uri="{FF2B5EF4-FFF2-40B4-BE49-F238E27FC236}">
                  <a16:creationId xmlns:a16="http://schemas.microsoft.com/office/drawing/2014/main" id="{706953EB-021D-4989-889F-C91E069DAFAC}"/>
                </a:ext>
              </a:extLst>
            </p:cNvPr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ABCF2127-84C6-4F4A-9D41-0FFEA2FDD341}"/>
              </a:ext>
            </a:extLst>
          </p:cNvPr>
          <p:cNvSpPr/>
          <p:nvPr/>
        </p:nvSpPr>
        <p:spPr>
          <a:xfrm>
            <a:off x="7380064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1678FB92-CAB5-4B67-A189-A3CB9474B18E}"/>
              </a:ext>
            </a:extLst>
          </p:cNvPr>
          <p:cNvSpPr/>
          <p:nvPr/>
        </p:nvSpPr>
        <p:spPr>
          <a:xfrm>
            <a:off x="7279391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자유형: 도형 123">
            <a:extLst>
              <a:ext uri="{FF2B5EF4-FFF2-40B4-BE49-F238E27FC236}">
                <a16:creationId xmlns:a16="http://schemas.microsoft.com/office/drawing/2014/main" id="{10428590-8CB2-45B8-BCCD-621E72194D6E}"/>
              </a:ext>
            </a:extLst>
          </p:cNvPr>
          <p:cNvSpPr/>
          <p:nvPr/>
        </p:nvSpPr>
        <p:spPr>
          <a:xfrm>
            <a:off x="7380066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18987C93-C718-49E3-8100-B74A80F36080}"/>
              </a:ext>
            </a:extLst>
          </p:cNvPr>
          <p:cNvSpPr/>
          <p:nvPr/>
        </p:nvSpPr>
        <p:spPr>
          <a:xfrm>
            <a:off x="7380065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7396E5B7-0B39-4F84-9F0A-578E9C253111}"/>
              </a:ext>
            </a:extLst>
          </p:cNvPr>
          <p:cNvSpPr/>
          <p:nvPr/>
        </p:nvSpPr>
        <p:spPr>
          <a:xfrm>
            <a:off x="7480740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88007B23-93B4-4F36-BAF1-DE23416B35B6}"/>
              </a:ext>
            </a:extLst>
          </p:cNvPr>
          <p:cNvSpPr/>
          <p:nvPr/>
        </p:nvSpPr>
        <p:spPr>
          <a:xfrm>
            <a:off x="7734969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4F230986-D424-4483-9502-471B88A0857A}"/>
              </a:ext>
            </a:extLst>
          </p:cNvPr>
          <p:cNvSpPr/>
          <p:nvPr/>
        </p:nvSpPr>
        <p:spPr>
          <a:xfrm>
            <a:off x="7279390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0D7B4774-595B-4D5E-A318-E1518EC5944E}"/>
              </a:ext>
            </a:extLst>
          </p:cNvPr>
          <p:cNvSpPr/>
          <p:nvPr/>
        </p:nvSpPr>
        <p:spPr>
          <a:xfrm>
            <a:off x="7559982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BA401233-A9DA-43B3-B310-9042A42DC2B7}"/>
              </a:ext>
            </a:extLst>
          </p:cNvPr>
          <p:cNvSpPr/>
          <p:nvPr/>
        </p:nvSpPr>
        <p:spPr>
          <a:xfrm>
            <a:off x="7639226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38E10909-88E4-4268-8C47-05F23DF554AE}"/>
              </a:ext>
            </a:extLst>
          </p:cNvPr>
          <p:cNvSpPr/>
          <p:nvPr/>
        </p:nvSpPr>
        <p:spPr>
          <a:xfrm>
            <a:off x="1472427" y="1491143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26C364-61EF-4C29-88D5-CC8D94E42990}"/>
              </a:ext>
            </a:extLst>
          </p:cNvPr>
          <p:cNvSpPr/>
          <p:nvPr/>
        </p:nvSpPr>
        <p:spPr>
          <a:xfrm>
            <a:off x="10174056" y="3895391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3E36CC3-86E1-47A2-A239-1EE0FA2DE2D3}"/>
              </a:ext>
            </a:extLst>
          </p:cNvPr>
          <p:cNvCxnSpPr/>
          <p:nvPr/>
        </p:nvCxnSpPr>
        <p:spPr>
          <a:xfrm>
            <a:off x="6317266" y="3056794"/>
            <a:ext cx="0" cy="801844"/>
          </a:xfrm>
          <a:prstGeom prst="line">
            <a:avLst/>
          </a:prstGeom>
          <a:ln w="5080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제목 5">
            <a:extLst>
              <a:ext uri="{FF2B5EF4-FFF2-40B4-BE49-F238E27FC236}">
                <a16:creationId xmlns:a16="http://schemas.microsoft.com/office/drawing/2014/main" id="{5DE590CA-3EBA-437C-B801-4B2DB71C4DB8}"/>
              </a:ext>
            </a:extLst>
          </p:cNvPr>
          <p:cNvSpPr txBox="1">
            <a:spLocks/>
          </p:cNvSpPr>
          <p:nvPr/>
        </p:nvSpPr>
        <p:spPr>
          <a:xfrm>
            <a:off x="4576023" y="2677606"/>
            <a:ext cx="1652511" cy="145388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Newby</a:t>
            </a:r>
            <a:endParaRPr lang="ko-KR" altLang="en-US" sz="4000" dirty="0"/>
          </a:p>
        </p:txBody>
      </p:sp>
      <p:sp>
        <p:nvSpPr>
          <p:cNvPr id="141" name="부제목 6">
            <a:extLst>
              <a:ext uri="{FF2B5EF4-FFF2-40B4-BE49-F238E27FC236}">
                <a16:creationId xmlns:a16="http://schemas.microsoft.com/office/drawing/2014/main" id="{835DE9AB-D10D-4644-9B40-5AA2370E0E0D}"/>
              </a:ext>
            </a:extLst>
          </p:cNvPr>
          <p:cNvSpPr txBox="1">
            <a:spLocks/>
          </p:cNvSpPr>
          <p:nvPr/>
        </p:nvSpPr>
        <p:spPr>
          <a:xfrm>
            <a:off x="6406409" y="3162947"/>
            <a:ext cx="846292" cy="58301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600" dirty="0">
                <a:solidFill>
                  <a:srgbClr val="0075F3"/>
                </a:solidFill>
                <a:latin typeface="+mn-ea"/>
              </a:rPr>
              <a:t>Semi</a:t>
            </a:r>
          </a:p>
          <a:p>
            <a:pPr algn="dist">
              <a:lnSpc>
                <a:spcPct val="100000"/>
              </a:lnSpc>
            </a:pPr>
            <a:r>
              <a:rPr lang="en-US" altLang="ko-KR" sz="1600" dirty="0">
                <a:solidFill>
                  <a:srgbClr val="0075F3"/>
                </a:solidFill>
                <a:latin typeface="+mn-ea"/>
              </a:rPr>
              <a:t>Project</a:t>
            </a:r>
            <a:endParaRPr lang="ko-KR" altLang="en-US" sz="1600" dirty="0">
              <a:solidFill>
                <a:srgbClr val="0075F3"/>
              </a:solidFill>
              <a:latin typeface="+mn-ea"/>
            </a:endParaRPr>
          </a:p>
        </p:txBody>
      </p:sp>
      <p:sp>
        <p:nvSpPr>
          <p:cNvPr id="55" name="바닥글 개체 틀 3">
            <a:extLst>
              <a:ext uri="{FF2B5EF4-FFF2-40B4-BE49-F238E27FC236}">
                <a16:creationId xmlns:a16="http://schemas.microsoft.com/office/drawing/2014/main" id="{AAD54ECE-A72B-4FA0-87B3-DC4600C4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3398" y="6134298"/>
            <a:ext cx="2302305" cy="480588"/>
          </a:xfrm>
        </p:spPr>
        <p:txBody>
          <a:bodyPr/>
          <a:lstStyle/>
          <a:p>
            <a:r>
              <a:rPr lang="en-US" altLang="ko-KR" sz="1000" dirty="0">
                <a:solidFill>
                  <a:srgbClr val="0075F3"/>
                </a:solidFill>
              </a:rPr>
              <a:t>Written By Newby Members</a:t>
            </a:r>
            <a:r>
              <a:rPr lang="ko-KR" altLang="en-US" sz="1000" dirty="0">
                <a:solidFill>
                  <a:srgbClr val="0075F3"/>
                </a:solidFill>
              </a:rPr>
              <a:t> </a:t>
            </a:r>
            <a:endParaRPr lang="en-US" altLang="ko-KR" sz="1000" dirty="0">
              <a:solidFill>
                <a:srgbClr val="0075F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39FFF-4598-4AD5-A1B4-E762A96D863F}"/>
              </a:ext>
            </a:extLst>
          </p:cNvPr>
          <p:cNvSpPr txBox="1"/>
          <p:nvPr/>
        </p:nvSpPr>
        <p:spPr>
          <a:xfrm>
            <a:off x="4837726" y="3894150"/>
            <a:ext cx="2229796" cy="246221"/>
          </a:xfrm>
          <a:prstGeom prst="rect">
            <a:avLst/>
          </a:prstGeom>
          <a:noFill/>
          <a:ln>
            <a:solidFill>
              <a:srgbClr val="0C86F5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solidFill>
                  <a:srgbClr val="0C86F5"/>
                </a:solidFill>
                <a:latin typeface="+mj-lt"/>
              </a:rPr>
              <a:t>J H S Y N M C</a:t>
            </a:r>
            <a:endParaRPr lang="ko-KR" altLang="en-US" sz="1000" dirty="0">
              <a:solidFill>
                <a:srgbClr val="0C86F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94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3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4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4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4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6" grpId="0" animBg="1"/>
      <p:bldP spid="137" grpId="0" animBg="1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C9DB68-E456-4B62-80E2-B7D2A5FD6BE7}"/>
              </a:ext>
            </a:extLst>
          </p:cNvPr>
          <p:cNvSpPr/>
          <p:nvPr/>
        </p:nvSpPr>
        <p:spPr>
          <a:xfrm>
            <a:off x="218" y="-9730"/>
            <a:ext cx="2941123" cy="6867730"/>
          </a:xfrm>
          <a:prstGeom prst="rect">
            <a:avLst/>
          </a:prstGeom>
          <a:gradFill flip="none" rotWithShape="1">
            <a:gsLst>
              <a:gs pos="25700">
                <a:srgbClr val="3BC5FA"/>
              </a:gs>
              <a:gs pos="100000">
                <a:srgbClr val="0075F3"/>
              </a:gs>
              <a:gs pos="0">
                <a:srgbClr val="4FE1FD"/>
              </a:gs>
            </a:gsLst>
            <a:path path="rect">
              <a:fillToRect l="100000" t="100000"/>
            </a:path>
            <a:tileRect r="-100000" b="-100000"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134FB88-428C-4573-BA80-F8215E1FE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dist"/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12" name="부제목 18">
            <a:extLst>
              <a:ext uri="{FF2B5EF4-FFF2-40B4-BE49-F238E27FC236}">
                <a16:creationId xmlns:a16="http://schemas.microsoft.com/office/drawing/2014/main" id="{09C8A0A6-C40D-4D9D-ADDE-323AD9A3D0AB}"/>
              </a:ext>
            </a:extLst>
          </p:cNvPr>
          <p:cNvSpPr txBox="1">
            <a:spLocks/>
          </p:cNvSpPr>
          <p:nvPr/>
        </p:nvSpPr>
        <p:spPr>
          <a:xfrm>
            <a:off x="5147176" y="5736116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</a:rPr>
              <a:t>SEMI-PROJECT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FFDE58-C65D-46EC-B1E7-6D3C6F2C3748}"/>
              </a:ext>
            </a:extLst>
          </p:cNvPr>
          <p:cNvCxnSpPr>
            <a:cxnSpLocks/>
          </p:cNvCxnSpPr>
          <p:nvPr/>
        </p:nvCxnSpPr>
        <p:spPr>
          <a:xfrm>
            <a:off x="4416060" y="5356022"/>
            <a:ext cx="3329126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44E39D2-C938-4C44-9297-F31659452506}"/>
              </a:ext>
            </a:extLst>
          </p:cNvPr>
          <p:cNvCxnSpPr>
            <a:cxnSpLocks/>
          </p:cNvCxnSpPr>
          <p:nvPr/>
        </p:nvCxnSpPr>
        <p:spPr>
          <a:xfrm>
            <a:off x="4416060" y="2621678"/>
            <a:ext cx="3258105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제목 2">
            <a:extLst>
              <a:ext uri="{FF2B5EF4-FFF2-40B4-BE49-F238E27FC236}">
                <a16:creationId xmlns:a16="http://schemas.microsoft.com/office/drawing/2014/main" id="{EA7F5E2E-ED7D-4174-9AA1-A9D732621FA7}"/>
              </a:ext>
            </a:extLst>
          </p:cNvPr>
          <p:cNvSpPr txBox="1">
            <a:spLocks/>
          </p:cNvSpPr>
          <p:nvPr/>
        </p:nvSpPr>
        <p:spPr>
          <a:xfrm>
            <a:off x="4843642" y="1598703"/>
            <a:ext cx="2532533" cy="2587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NEWBY</a:t>
            </a:r>
          </a:p>
        </p:txBody>
      </p:sp>
      <p:sp>
        <p:nvSpPr>
          <p:cNvPr id="16" name="부제목 18">
            <a:extLst>
              <a:ext uri="{FF2B5EF4-FFF2-40B4-BE49-F238E27FC236}">
                <a16:creationId xmlns:a16="http://schemas.microsoft.com/office/drawing/2014/main" id="{9A3A7563-6C47-4379-8990-39CAB5C6A011}"/>
              </a:ext>
            </a:extLst>
          </p:cNvPr>
          <p:cNvSpPr txBox="1">
            <a:spLocks/>
          </p:cNvSpPr>
          <p:nvPr/>
        </p:nvSpPr>
        <p:spPr>
          <a:xfrm>
            <a:off x="4780268" y="2621678"/>
            <a:ext cx="2616093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Diagram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Code Implementation</a:t>
            </a:r>
          </a:p>
          <a:p>
            <a:pPr>
              <a:lnSpc>
                <a:spcPct val="100000"/>
              </a:lnSpc>
              <a:buClr>
                <a:srgbClr val="123E6B"/>
              </a:buClr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14A35B-8C8A-4A42-A1CA-AC51683E4B63}"/>
              </a:ext>
            </a:extLst>
          </p:cNvPr>
          <p:cNvCxnSpPr>
            <a:cxnSpLocks/>
          </p:cNvCxnSpPr>
          <p:nvPr/>
        </p:nvCxnSpPr>
        <p:spPr>
          <a:xfrm>
            <a:off x="6068299" y="0"/>
            <a:ext cx="0" cy="745724"/>
          </a:xfrm>
          <a:prstGeom prst="lin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416DE45F-7820-4CC3-8768-64EA26D4276B}"/>
              </a:ext>
            </a:extLst>
          </p:cNvPr>
          <p:cNvSpPr/>
          <p:nvPr/>
        </p:nvSpPr>
        <p:spPr>
          <a:xfrm>
            <a:off x="5964863" y="643572"/>
            <a:ext cx="209263" cy="209263"/>
          </a:xfrm>
          <a:prstGeom prst="ellipse">
            <a:avLst/>
          </a:prstGeom>
          <a:noFill/>
          <a:ln w="15875">
            <a:gradFill>
              <a:gsLst>
                <a:gs pos="100000">
                  <a:srgbClr val="4FE1FD"/>
                </a:gs>
                <a:gs pos="53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EE77C3B-D752-4CCA-82F9-6DFD40605924}"/>
              </a:ext>
            </a:extLst>
          </p:cNvPr>
          <p:cNvSpPr/>
          <p:nvPr/>
        </p:nvSpPr>
        <p:spPr>
          <a:xfrm>
            <a:off x="3537875" y="5137234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9621D1-D509-4778-97D0-0E400D008D53}"/>
              </a:ext>
            </a:extLst>
          </p:cNvPr>
          <p:cNvSpPr/>
          <p:nvPr/>
        </p:nvSpPr>
        <p:spPr>
          <a:xfrm>
            <a:off x="8484033" y="1539836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3D672E-F3A8-4687-897A-5D18D8FDB89E}"/>
              </a:ext>
            </a:extLst>
          </p:cNvPr>
          <p:cNvSpPr/>
          <p:nvPr/>
        </p:nvSpPr>
        <p:spPr>
          <a:xfrm>
            <a:off x="9278475" y="-8965"/>
            <a:ext cx="2917572" cy="6867730"/>
          </a:xfrm>
          <a:prstGeom prst="rect">
            <a:avLst/>
          </a:prstGeom>
          <a:gradFill flip="none" rotWithShape="1">
            <a:gsLst>
              <a:gs pos="29200">
                <a:srgbClr val="38C1FA"/>
              </a:gs>
              <a:gs pos="100000">
                <a:srgbClr val="0075F3"/>
              </a:gs>
              <a:gs pos="0">
                <a:srgbClr val="4FE1FD"/>
              </a:gs>
            </a:gsLst>
            <a:path path="rect">
              <a:fillToRect t="100000" r="100000"/>
            </a:path>
            <a:tileRect l="-100000" b="-100000"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772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4576AE-0D4B-43B3-81E3-3983F47517B6}"/>
              </a:ext>
            </a:extLst>
          </p:cNvPr>
          <p:cNvGrpSpPr/>
          <p:nvPr/>
        </p:nvGrpSpPr>
        <p:grpSpPr>
          <a:xfrm>
            <a:off x="213803" y="508833"/>
            <a:ext cx="2057400" cy="695528"/>
            <a:chOff x="359465" y="850069"/>
            <a:chExt cx="2057400" cy="69552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AC52EEB-BBF5-4320-9B99-139FE9B905E2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4C88B2-5545-4369-8E50-DE81F1194BB9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DIAGRAM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E45DB07A-6FE5-40CF-BDF5-B10DB3EEE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331" y="1806386"/>
            <a:ext cx="1762046" cy="1151574"/>
          </a:xfrm>
          <a:prstGeom prst="rect">
            <a:avLst/>
          </a:prstGeom>
        </p:spPr>
      </p:pic>
      <p:pic>
        <p:nvPicPr>
          <p:cNvPr id="57" name="그림 56" descr="스크린샷이(가) 표시된 사진&#10;&#10;자동 생성된 설명">
            <a:extLst>
              <a:ext uri="{FF2B5EF4-FFF2-40B4-BE49-F238E27FC236}">
                <a16:creationId xmlns:a16="http://schemas.microsoft.com/office/drawing/2014/main" id="{5BBA682F-285B-4597-A18E-66047461A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52" y="508833"/>
            <a:ext cx="1911629" cy="1255303"/>
          </a:xfrm>
          <a:prstGeom prst="rect">
            <a:avLst/>
          </a:prstGeom>
        </p:spPr>
      </p:pic>
      <p:pic>
        <p:nvPicPr>
          <p:cNvPr id="72" name="그림 71" descr="텍스트이(가) 표시된 사진&#10;&#10;자동 생성된 설명">
            <a:extLst>
              <a:ext uri="{FF2B5EF4-FFF2-40B4-BE49-F238E27FC236}">
                <a16:creationId xmlns:a16="http://schemas.microsoft.com/office/drawing/2014/main" id="{28A87661-2673-4DFE-A4A2-8753E7E07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19755">
            <a:off x="8401232" y="-1544"/>
            <a:ext cx="283663" cy="3264948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3BBA4FCC-E387-44FF-8FEE-4CF38D07E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4" y="554873"/>
            <a:ext cx="1683396" cy="1068924"/>
          </a:xfrm>
          <a:prstGeom prst="rect">
            <a:avLst/>
          </a:prstGeom>
        </p:spPr>
      </p:pic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69156AA6-F0F9-4333-8CD7-B3C409CB3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48" y="4614049"/>
            <a:ext cx="1683395" cy="1218592"/>
          </a:xfrm>
          <a:prstGeom prst="rect">
            <a:avLst/>
          </a:prstGeom>
        </p:spPr>
      </p:pic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82F4EE9E-FE64-46E2-97C4-211A1657E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65" y="4969116"/>
            <a:ext cx="1683396" cy="1099819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E60F8CE5-54A3-4E2E-BC5E-A788F5170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3" y="2059540"/>
            <a:ext cx="1824610" cy="2210350"/>
          </a:xfrm>
          <a:prstGeom prst="rect">
            <a:avLst/>
          </a:prstGeom>
        </p:spPr>
      </p:pic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1E3ED7E3-6035-4E61-ADD3-EC81942158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55" y="2359802"/>
            <a:ext cx="1976868" cy="1609827"/>
          </a:xfrm>
          <a:prstGeom prst="rect">
            <a:avLst/>
          </a:prstGeom>
        </p:spPr>
      </p:pic>
      <p:pic>
        <p:nvPicPr>
          <p:cNvPr id="49" name="그림 48" descr="스크린샷이(가) 표시된 사진&#10;&#10;자동 생성된 설명">
            <a:extLst>
              <a:ext uri="{FF2B5EF4-FFF2-40B4-BE49-F238E27FC236}">
                <a16:creationId xmlns:a16="http://schemas.microsoft.com/office/drawing/2014/main" id="{0F39F9DA-1843-43D2-8C45-F4D56B24A2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83" y="4432353"/>
            <a:ext cx="1976868" cy="166473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11F7570-6639-4F30-BC2C-FF66DAAFA4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5" y="4770888"/>
            <a:ext cx="1669382" cy="1061753"/>
          </a:xfrm>
          <a:prstGeom prst="rect">
            <a:avLst/>
          </a:prstGeom>
        </p:spPr>
      </p:pic>
      <p:pic>
        <p:nvPicPr>
          <p:cNvPr id="53" name="그림 52" descr="스크린샷이(가) 표시된 사진&#10;&#10;자동 생성된 설명">
            <a:extLst>
              <a:ext uri="{FF2B5EF4-FFF2-40B4-BE49-F238E27FC236}">
                <a16:creationId xmlns:a16="http://schemas.microsoft.com/office/drawing/2014/main" id="{3D75B32A-7C97-4564-8C50-1C6FDAC083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79" y="2218146"/>
            <a:ext cx="1683395" cy="194133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D47111A-2C01-45DC-A9CF-06125B63B8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7" y="1762572"/>
            <a:ext cx="1662301" cy="1192509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AC279A36-0365-490B-A456-75186C939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4904">
            <a:off x="2220299" y="3988698"/>
            <a:ext cx="283663" cy="1038263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08C1291F-3439-4139-A001-E7021217A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43551" y="4217071"/>
            <a:ext cx="283663" cy="793955"/>
          </a:xfrm>
          <a:prstGeom prst="rect">
            <a:avLst/>
          </a:prstGeom>
        </p:spPr>
      </p:pic>
      <p:pic>
        <p:nvPicPr>
          <p:cNvPr id="67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A12EBC43-3DFA-4BAC-9259-5FB7F56B1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49784">
            <a:off x="5294773" y="3145074"/>
            <a:ext cx="283663" cy="2076072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531113B1-1BD2-4999-91A6-AD7D82E8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66363">
            <a:off x="4724300" y="1531388"/>
            <a:ext cx="283663" cy="777052"/>
          </a:xfrm>
          <a:prstGeom prst="rect">
            <a:avLst/>
          </a:prstGeom>
        </p:spPr>
      </p:pic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8B1A5579-8F40-4B9C-8A9D-0D6A5A09C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0461" y="2387593"/>
            <a:ext cx="283663" cy="850661"/>
          </a:xfrm>
          <a:prstGeom prst="rect">
            <a:avLst/>
          </a:prstGeom>
        </p:spPr>
      </p:pic>
      <p:pic>
        <p:nvPicPr>
          <p:cNvPr id="70" name="그림 69" descr="텍스트이(가) 표시된 사진&#10;&#10;자동 생성된 설명">
            <a:extLst>
              <a:ext uri="{FF2B5EF4-FFF2-40B4-BE49-F238E27FC236}">
                <a16:creationId xmlns:a16="http://schemas.microsoft.com/office/drawing/2014/main" id="{E74B7C39-036B-415E-8791-A928C93AC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6864" y="2398520"/>
            <a:ext cx="283663" cy="740033"/>
          </a:xfrm>
          <a:prstGeom prst="rect">
            <a:avLst/>
          </a:prstGeom>
        </p:spPr>
      </p:pic>
      <p:pic>
        <p:nvPicPr>
          <p:cNvPr id="71" name="그림 70" descr="텍스트이(가) 표시된 사진&#10;&#10;자동 생성된 설명">
            <a:extLst>
              <a:ext uri="{FF2B5EF4-FFF2-40B4-BE49-F238E27FC236}">
                <a16:creationId xmlns:a16="http://schemas.microsoft.com/office/drawing/2014/main" id="{E74852DA-F062-4462-9BB7-64BD2A34C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1737" y="547359"/>
            <a:ext cx="283663" cy="8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DA08F4-417B-40D9-AE47-B41F50E729F4}"/>
              </a:ext>
            </a:extLst>
          </p:cNvPr>
          <p:cNvGrpSpPr/>
          <p:nvPr/>
        </p:nvGrpSpPr>
        <p:grpSpPr>
          <a:xfrm>
            <a:off x="90487" y="482537"/>
            <a:ext cx="12011025" cy="5904747"/>
            <a:chOff x="3126684" y="482537"/>
            <a:chExt cx="8131865" cy="590474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9DBDF6-7B54-4AD6-9790-8B0B6C7C1E30}"/>
                </a:ext>
              </a:extLst>
            </p:cNvPr>
            <p:cNvGrpSpPr/>
            <p:nvPr/>
          </p:nvGrpSpPr>
          <p:grpSpPr>
            <a:xfrm>
              <a:off x="3126684" y="485908"/>
              <a:ext cx="8131865" cy="5901376"/>
              <a:chOff x="1392430" y="2316070"/>
              <a:chExt cx="2227070" cy="3703355"/>
            </a:xfrm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FEC742E4-A862-4D61-BACA-6C7D7F8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448201"/>
                <a:ext cx="2227070" cy="3571224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sp>
            <p:nvSpPr>
              <p:cNvPr id="24" name="직사각형 125">
                <a:extLst>
                  <a:ext uri="{FF2B5EF4-FFF2-40B4-BE49-F238E27FC236}">
                    <a16:creationId xmlns:a16="http://schemas.microsoft.com/office/drawing/2014/main" id="{3B43D4EC-E096-4A60-9907-E583BAFE0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561" y="2316070"/>
                <a:ext cx="72073" cy="360000"/>
              </a:xfrm>
              <a:prstGeom prst="rect">
                <a:avLst/>
              </a:prstGeom>
              <a:solidFill>
                <a:srgbClr val="DA50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2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J</a:t>
                </a:r>
                <a:endPara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</p:grpSp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363E0355-97D4-4862-9174-9A5EFE534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462" y="485908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8" name="직사각형 125">
              <a:extLst>
                <a:ext uri="{FF2B5EF4-FFF2-40B4-BE49-F238E27FC236}">
                  <a16:creationId xmlns:a16="http://schemas.microsoft.com/office/drawing/2014/main" id="{5C3544E4-9ADD-4C70-9A6D-9DE0F1FE5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041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0F98D383-A726-4A94-8A2E-7BADD5899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2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1" name="직사각형 125">
              <a:extLst>
                <a:ext uri="{FF2B5EF4-FFF2-40B4-BE49-F238E27FC236}">
                  <a16:creationId xmlns:a16="http://schemas.microsoft.com/office/drawing/2014/main" id="{0608C6E3-5D8D-4224-B1FA-DB41CF02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879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4" name="직사각형 125">
              <a:extLst>
                <a:ext uri="{FF2B5EF4-FFF2-40B4-BE49-F238E27FC236}">
                  <a16:creationId xmlns:a16="http://schemas.microsoft.com/office/drawing/2014/main" id="{DBF86660-4338-403B-A905-3DCCABC3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917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5" name="직사각형 125">
              <a:extLst>
                <a:ext uri="{FF2B5EF4-FFF2-40B4-BE49-F238E27FC236}">
                  <a16:creationId xmlns:a16="http://schemas.microsoft.com/office/drawing/2014/main" id="{8C72F1C9-C0B4-4FD7-B453-15B666E59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928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4576AE-0D4B-43B3-81E3-3983F47517B6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AC52EEB-BBF5-4320-9B99-139FE9B905E2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4C88B2-5545-4369-8E50-DE81F1194BB9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J.CODE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528FE5D-F19D-40E0-806B-A3CCA3D7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4" y="1183928"/>
            <a:ext cx="6043835" cy="251642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709F526-3B66-4C3E-91B9-489747D29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7" y="3921432"/>
            <a:ext cx="3237828" cy="21961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8CACC63-8C18-4594-A6AA-579EC1037CDB}"/>
              </a:ext>
            </a:extLst>
          </p:cNvPr>
          <p:cNvSpPr txBox="1"/>
          <p:nvPr/>
        </p:nvSpPr>
        <p:spPr>
          <a:xfrm>
            <a:off x="5061259" y="2337209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57144E-AF1D-4D8E-97CA-49155FC73D3C}"/>
              </a:ext>
            </a:extLst>
          </p:cNvPr>
          <p:cNvSpPr txBox="1"/>
          <p:nvPr/>
        </p:nvSpPr>
        <p:spPr>
          <a:xfrm>
            <a:off x="3308943" y="3872717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 </a:t>
            </a:r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</a:t>
            </a:r>
            <a:r>
              <a:rPr lang="ko-KR" altLang="en-US" sz="1050" dirty="0" err="1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endParaRPr lang="ko-KR" altLang="en-US" sz="1050" dirty="0">
              <a:solidFill>
                <a:srgbClr val="0075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2CDABF3D-90E6-435D-9D19-B608F4B0B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41" y="3783105"/>
            <a:ext cx="3249792" cy="2406211"/>
          </a:xfrm>
          <a:prstGeom prst="rect">
            <a:avLst/>
          </a:prstGeom>
        </p:spPr>
      </p:pic>
      <p:pic>
        <p:nvPicPr>
          <p:cNvPr id="37" name="그림 36" descr="스크린샷이(가) 표시된 사진&#10;&#10;자동 생성된 설명">
            <a:extLst>
              <a:ext uri="{FF2B5EF4-FFF2-40B4-BE49-F238E27FC236}">
                <a16:creationId xmlns:a16="http://schemas.microsoft.com/office/drawing/2014/main" id="{55E1FB96-BF8B-40AC-88DB-951DF5C81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72" y="3783104"/>
            <a:ext cx="3249792" cy="24062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DB082A-5D91-4B98-8FEA-9B63A4CD7AC2}"/>
              </a:ext>
            </a:extLst>
          </p:cNvPr>
          <p:cNvSpPr txBox="1"/>
          <p:nvPr/>
        </p:nvSpPr>
        <p:spPr>
          <a:xfrm>
            <a:off x="6772404" y="4936965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50" dirty="0">
              <a:solidFill>
                <a:srgbClr val="0075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86C1E6-E8A0-4B3A-88E6-E00EC988B8F8}"/>
              </a:ext>
            </a:extLst>
          </p:cNvPr>
          <p:cNvSpPr txBox="1"/>
          <p:nvPr/>
        </p:nvSpPr>
        <p:spPr>
          <a:xfrm>
            <a:off x="10043669" y="4918295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</a:t>
            </a:r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50" dirty="0">
              <a:solidFill>
                <a:srgbClr val="0075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EEF4564-B08F-4B64-A8AF-BDF1860E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374">
            <a:off x="3775450" y="4615128"/>
            <a:ext cx="739159" cy="73393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2482767-5508-41F9-8114-F0935E3BC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8253">
            <a:off x="10001573" y="3094863"/>
            <a:ext cx="739159" cy="733934"/>
          </a:xfrm>
          <a:prstGeom prst="rect">
            <a:avLst/>
          </a:prstGeom>
        </p:spPr>
      </p:pic>
      <p:pic>
        <p:nvPicPr>
          <p:cNvPr id="58" name="그림 57" descr="스크린샷이(가) 표시된 사진&#10;&#10;자동 생성된 설명">
            <a:extLst>
              <a:ext uri="{FF2B5EF4-FFF2-40B4-BE49-F238E27FC236}">
                <a16:creationId xmlns:a16="http://schemas.microsoft.com/office/drawing/2014/main" id="{744B8FF6-0C90-4FB7-823D-966A632EA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308" y="893239"/>
            <a:ext cx="2941728" cy="268065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9F57C69-F3B5-4FDF-8458-47202B0F29AD}"/>
              </a:ext>
            </a:extLst>
          </p:cNvPr>
          <p:cNvSpPr txBox="1"/>
          <p:nvPr/>
        </p:nvSpPr>
        <p:spPr>
          <a:xfrm>
            <a:off x="8751439" y="3214317"/>
            <a:ext cx="8850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호스트 가입</a:t>
            </a:r>
          </a:p>
        </p:txBody>
      </p:sp>
    </p:spTree>
    <p:extLst>
      <p:ext uri="{BB962C8B-B14F-4D97-AF65-F5344CB8AC3E}">
        <p14:creationId xmlns:p14="http://schemas.microsoft.com/office/powerpoint/2010/main" val="31063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DA08F4-417B-40D9-AE47-B41F50E729F4}"/>
              </a:ext>
            </a:extLst>
          </p:cNvPr>
          <p:cNvGrpSpPr/>
          <p:nvPr/>
        </p:nvGrpSpPr>
        <p:grpSpPr>
          <a:xfrm>
            <a:off x="90487" y="482537"/>
            <a:ext cx="12011025" cy="5904747"/>
            <a:chOff x="3126684" y="482537"/>
            <a:chExt cx="8131865" cy="590474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9DBDF6-7B54-4AD6-9790-8B0B6C7C1E30}"/>
                </a:ext>
              </a:extLst>
            </p:cNvPr>
            <p:cNvGrpSpPr/>
            <p:nvPr/>
          </p:nvGrpSpPr>
          <p:grpSpPr>
            <a:xfrm>
              <a:off x="3126684" y="485908"/>
              <a:ext cx="8131865" cy="5901376"/>
              <a:chOff x="1392430" y="2316070"/>
              <a:chExt cx="2227070" cy="3703355"/>
            </a:xfrm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FEC742E4-A862-4D61-BACA-6C7D7F842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448201"/>
                <a:ext cx="2227070" cy="3571224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sp>
            <p:nvSpPr>
              <p:cNvPr id="24" name="직사각형 125">
                <a:extLst>
                  <a:ext uri="{FF2B5EF4-FFF2-40B4-BE49-F238E27FC236}">
                    <a16:creationId xmlns:a16="http://schemas.microsoft.com/office/drawing/2014/main" id="{3B43D4EC-E096-4A60-9907-E583BAFE0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561" y="2316070"/>
                <a:ext cx="72073" cy="360000"/>
              </a:xfrm>
              <a:prstGeom prst="rect">
                <a:avLst/>
              </a:prstGeom>
              <a:solidFill>
                <a:srgbClr val="DA50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28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J</a:t>
                </a:r>
                <a:endPara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</p:grpSp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363E0355-97D4-4862-9174-9A5EFE534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462" y="485908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8" name="직사각형 125">
              <a:extLst>
                <a:ext uri="{FF2B5EF4-FFF2-40B4-BE49-F238E27FC236}">
                  <a16:creationId xmlns:a16="http://schemas.microsoft.com/office/drawing/2014/main" id="{5C3544E4-9ADD-4C70-9A6D-9DE0F1FE5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041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0F98D383-A726-4A94-8A2E-7BADD5899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2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1" name="직사각형 125">
              <a:extLst>
                <a:ext uri="{FF2B5EF4-FFF2-40B4-BE49-F238E27FC236}">
                  <a16:creationId xmlns:a16="http://schemas.microsoft.com/office/drawing/2014/main" id="{0608C6E3-5D8D-4224-B1FA-DB41CF02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879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4" name="직사각형 125">
              <a:extLst>
                <a:ext uri="{FF2B5EF4-FFF2-40B4-BE49-F238E27FC236}">
                  <a16:creationId xmlns:a16="http://schemas.microsoft.com/office/drawing/2014/main" id="{DBF86660-4338-403B-A905-3DCCABC3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917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35" name="직사각형 125">
              <a:extLst>
                <a:ext uri="{FF2B5EF4-FFF2-40B4-BE49-F238E27FC236}">
                  <a16:creationId xmlns:a16="http://schemas.microsoft.com/office/drawing/2014/main" id="{8C72F1C9-C0B4-4FD7-B453-15B666E59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928" y="482537"/>
              <a:ext cx="263164" cy="573668"/>
            </a:xfrm>
            <a:prstGeom prst="rect">
              <a:avLst/>
            </a:prstGeom>
            <a:solidFill>
              <a:srgbClr val="0292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4576AE-0D4B-43B3-81E3-3983F47517B6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AC52EEB-BBF5-4320-9B99-139FE9B905E2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4C88B2-5545-4369-8E50-DE81F1194BB9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J.CODE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pic>
        <p:nvPicPr>
          <p:cNvPr id="37" name="그림 36" descr="전화, 테이블이(가) 표시된 사진&#10;&#10;자동 생성된 설명">
            <a:extLst>
              <a:ext uri="{FF2B5EF4-FFF2-40B4-BE49-F238E27FC236}">
                <a16:creationId xmlns:a16="http://schemas.microsoft.com/office/drawing/2014/main" id="{57BE86A6-1AE3-4094-8B83-BDCB7A111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4" y="1273500"/>
            <a:ext cx="3510995" cy="4993523"/>
          </a:xfrm>
          <a:prstGeom prst="rect">
            <a:avLst/>
          </a:prstGeom>
        </p:spPr>
      </p:pic>
      <p:pic>
        <p:nvPicPr>
          <p:cNvPr id="39" name="그림 38" descr="조류, 나무, 꽃이(가) 표시된 사진&#10;&#10;자동 생성된 설명">
            <a:extLst>
              <a:ext uri="{FF2B5EF4-FFF2-40B4-BE49-F238E27FC236}">
                <a16:creationId xmlns:a16="http://schemas.microsoft.com/office/drawing/2014/main" id="{D3CA3048-00CB-4EA9-BB47-ABDB56733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06" y="1631610"/>
            <a:ext cx="3005821" cy="14469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8551315-5960-41E2-96D4-5B3CF9BC0D01}"/>
              </a:ext>
            </a:extLst>
          </p:cNvPr>
          <p:cNvSpPr txBox="1"/>
          <p:nvPr/>
        </p:nvSpPr>
        <p:spPr>
          <a:xfrm>
            <a:off x="3661168" y="1267238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 </a:t>
            </a:r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 인증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7B9946-A0FD-42C6-AAF3-0F9D4DE39747}"/>
              </a:ext>
            </a:extLst>
          </p:cNvPr>
          <p:cNvSpPr txBox="1"/>
          <p:nvPr/>
        </p:nvSpPr>
        <p:spPr>
          <a:xfrm>
            <a:off x="5738414" y="2608905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메일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A744AECB-B9AD-4D12-A414-D6AF67B0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50" y="2478953"/>
            <a:ext cx="3762960" cy="1566181"/>
          </a:xfrm>
          <a:prstGeom prst="rect">
            <a:avLst/>
          </a:prstGeom>
        </p:spPr>
      </p:pic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FB4D0DE1-D2AE-4B10-9BC6-503C179C8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4306096"/>
            <a:ext cx="3867845" cy="15661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EE7B11B-8C51-4782-9B7B-48DA04B14C31}"/>
              </a:ext>
            </a:extLst>
          </p:cNvPr>
          <p:cNvSpPr txBox="1"/>
          <p:nvPr/>
        </p:nvSpPr>
        <p:spPr>
          <a:xfrm>
            <a:off x="6270020" y="3557402"/>
            <a:ext cx="1306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PWD </a:t>
            </a:r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 </a:t>
            </a:r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 &gt;</a:t>
            </a:r>
            <a:endParaRPr lang="ko-KR" altLang="en-US" sz="1050" dirty="0">
              <a:solidFill>
                <a:srgbClr val="0075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088DE7-CD70-4FCE-A88E-03F1601E12FD}"/>
              </a:ext>
            </a:extLst>
          </p:cNvPr>
          <p:cNvSpPr txBox="1"/>
          <p:nvPr/>
        </p:nvSpPr>
        <p:spPr>
          <a:xfrm>
            <a:off x="10156574" y="4309020"/>
            <a:ext cx="1306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 ID, PWD </a:t>
            </a:r>
            <a:r>
              <a:rPr lang="ko-KR" altLang="en-US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 </a:t>
            </a:r>
            <a:r>
              <a:rPr lang="en-US" altLang="ko-KR" sz="1050" dirty="0">
                <a:solidFill>
                  <a:srgbClr val="0075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50" dirty="0">
              <a:solidFill>
                <a:srgbClr val="0075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85A8AAA-0C24-4276-9D13-1DB737D5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40300">
            <a:off x="4544991" y="4163113"/>
            <a:ext cx="1151905" cy="11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5325"/>
            <a:ext cx="12011025" cy="571898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03CE26-6C46-4A47-BE7F-3841E08ACC6F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BA47BC4-3613-4B13-AD8C-F979DE392731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E1221F-0BCF-416C-BC6B-FD2020153F4E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H.CODE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A3A4F5E8-55BA-4ABC-A94B-62EABF344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5A25592E-5C30-4702-B0A6-292AB3ABE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H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1D9222D1-3417-42DA-9B39-6EB113013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35A52EDF-216C-4F05-A9BD-E7918DF1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1E0D2CFB-3DB8-458D-BDD9-9DB13BDD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45146C93-2DD2-49BB-8E24-9BE301E2B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DC256CA5-2468-4F9C-83B0-07CA5102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4" name="그림 3" descr="음식, 조류이(가) 표시된 사진&#10;&#10;자동 생성된 설명">
            <a:extLst>
              <a:ext uri="{FF2B5EF4-FFF2-40B4-BE49-F238E27FC236}">
                <a16:creationId xmlns:a16="http://schemas.microsoft.com/office/drawing/2014/main" id="{2062FD26-F684-4274-95F5-5DC9AFA1E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86" y="1744837"/>
            <a:ext cx="4611825" cy="301213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4E9E00A-C526-49DF-B280-CA5CEE35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" y="1130586"/>
            <a:ext cx="7176561" cy="52415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88AADA6-FCCC-40F3-8EAF-C25EF68ED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3944">
            <a:off x="7323231" y="4787999"/>
            <a:ext cx="540924" cy="5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0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5325"/>
            <a:ext cx="12011025" cy="571898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03CE26-6C46-4A47-BE7F-3841E08ACC6F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BA47BC4-3613-4B13-AD8C-F979DE392731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E1221F-0BCF-416C-BC6B-FD2020153F4E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H.CODE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A3A4F5E8-55BA-4ABC-A94B-62EABF344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5A25592E-5C30-4702-B0A6-292AB3ABE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H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1D9222D1-3417-42DA-9B39-6EB113013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35A52EDF-216C-4F05-A9BD-E7918DF1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1E0D2CFB-3DB8-458D-BDD9-9DB13BDD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45146C93-2DD2-49BB-8E24-9BE301E2B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DC256CA5-2468-4F9C-83B0-07CA5102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D1593D8-5753-40DF-B871-4FC23D00E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52" y="1263899"/>
            <a:ext cx="4293889" cy="2238772"/>
          </a:xfrm>
          <a:prstGeom prst="rect">
            <a:avLst/>
          </a:prstGeom>
        </p:spPr>
      </p:pic>
      <p:pic>
        <p:nvPicPr>
          <p:cNvPr id="48" name="그림 47" descr="스크린샷이(가) 표시된 사진&#10;&#10;자동 생성된 설명">
            <a:extLst>
              <a:ext uri="{FF2B5EF4-FFF2-40B4-BE49-F238E27FC236}">
                <a16:creationId xmlns:a16="http://schemas.microsoft.com/office/drawing/2014/main" id="{A28038D8-5B55-4518-B69E-5D47851C9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67" y="3712814"/>
            <a:ext cx="4386333" cy="2230466"/>
          </a:xfrm>
          <a:prstGeom prst="rect">
            <a:avLst/>
          </a:prstGeom>
        </p:spPr>
      </p:pic>
      <p:pic>
        <p:nvPicPr>
          <p:cNvPr id="54" name="그림 53" descr="텍스트, 테이블, 거리, 노트북이(가) 표시된 사진&#10;&#10;자동 생성된 설명">
            <a:extLst>
              <a:ext uri="{FF2B5EF4-FFF2-40B4-BE49-F238E27FC236}">
                <a16:creationId xmlns:a16="http://schemas.microsoft.com/office/drawing/2014/main" id="{95042AFD-790B-4500-9A8E-FDF0DC2F9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9" y="1265622"/>
            <a:ext cx="3395002" cy="465108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D095BC0-AC12-460B-ACE3-80AEE4C64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3971">
            <a:off x="5638561" y="3624345"/>
            <a:ext cx="739159" cy="7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1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5325"/>
            <a:ext cx="12011025" cy="5718983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03CE26-6C46-4A47-BE7F-3841E08ACC6F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BA47BC4-3613-4B13-AD8C-F979DE392731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E1221F-0BCF-416C-BC6B-FD2020153F4E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H.CODE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A3A4F5E8-55BA-4ABC-A94B-62EABF344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5A25592E-5C30-4702-B0A6-292AB3ABE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H</a:t>
            </a: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1D9222D1-3417-42DA-9B39-6EB113013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35A52EDF-216C-4F05-A9BD-E7918DF1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1E0D2CFB-3DB8-458D-BDD9-9DB13BDDC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45146C93-2DD2-49BB-8E24-9BE301E2B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DC256CA5-2468-4F9C-83B0-07CA5102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EE909E6-5EF6-4965-92F0-2D1C63A1F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26" y="1600200"/>
            <a:ext cx="4627786" cy="2582454"/>
          </a:xfrm>
          <a:prstGeom prst="rect">
            <a:avLst/>
          </a:prstGeom>
        </p:spPr>
      </p:pic>
      <p:pic>
        <p:nvPicPr>
          <p:cNvPr id="35" name="그림 34" descr="테이블, 검은색, 앉아있는, 노트북이(가) 표시된 사진&#10;&#10;자동 생성된 설명">
            <a:extLst>
              <a:ext uri="{FF2B5EF4-FFF2-40B4-BE49-F238E27FC236}">
                <a16:creationId xmlns:a16="http://schemas.microsoft.com/office/drawing/2014/main" id="{4A3B33D7-4F02-45EF-A1DB-47AC5997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3" y="1184374"/>
            <a:ext cx="3605319" cy="5138077"/>
          </a:xfrm>
          <a:prstGeom prst="rect">
            <a:avLst/>
          </a:prstGeom>
        </p:spPr>
      </p:pic>
      <p:pic>
        <p:nvPicPr>
          <p:cNvPr id="46" name="그림 45" descr="텍스트, 테이블, 앉아있는, 전화이(가) 표시된 사진&#10;&#10;자동 생성된 설명">
            <a:extLst>
              <a:ext uri="{FF2B5EF4-FFF2-40B4-BE49-F238E27FC236}">
                <a16:creationId xmlns:a16="http://schemas.microsoft.com/office/drawing/2014/main" id="{433AB914-6F2B-46E8-B9A2-B15ECD7AE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2" y="1184374"/>
            <a:ext cx="3685634" cy="513807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EFB9CC3-5301-4151-9CC6-6BAAF280B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3944">
            <a:off x="7439410" y="4216599"/>
            <a:ext cx="802583" cy="8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C716810-D601-46EC-B559-F4A323FB7356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1CC59BD-8D14-49A7-A0FC-648D3D3FA6BF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C8AAC9-8010-41BF-8AA3-1492FDF6D448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S.CODE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01CF8E3E-120B-4C5E-9D18-C0483C844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0FA3499A-9CCB-42B1-9E4F-A4596B5A0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8A820216-3A01-4171-A4D4-55FF5EB65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S</a:t>
            </a: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0AEFA502-FCC7-4746-A614-ABB4157E3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21D1D992-C46A-4974-A47C-99EC4AFB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00E431A3-282F-4265-99E6-D4F973BAB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59804D44-436D-49AE-A8F0-C477CAAA8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E1EACA1-3421-48B8-998C-D8D79BB1B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3" t="40580" r="26457" b="17681"/>
          <a:stretch/>
        </p:blipFill>
        <p:spPr>
          <a:xfrm>
            <a:off x="204780" y="4028589"/>
            <a:ext cx="3103722" cy="187788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E939BF1-822B-4CF8-B243-6D2AA276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4" y="1086511"/>
            <a:ext cx="6091691" cy="203736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4348CF1-719E-4FCE-A4EA-B677DD50D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43" y="3177980"/>
            <a:ext cx="4881862" cy="6936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CE08965-25F9-4BB6-B41A-42DC6D12A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8" t="14058" r="16507" b="9421"/>
          <a:stretch/>
        </p:blipFill>
        <p:spPr>
          <a:xfrm>
            <a:off x="6412172" y="690199"/>
            <a:ext cx="3160644" cy="235709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28841F6-7A8C-4CA6-89AD-76B8F6C24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8"/>
          <a:stretch/>
        </p:blipFill>
        <p:spPr>
          <a:xfrm>
            <a:off x="6299292" y="3437341"/>
            <a:ext cx="5630771" cy="292237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DA293C2-C258-4A0C-8715-4795EB3AB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1007" y="1622371"/>
            <a:ext cx="1118916" cy="137790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60906D4-8A8A-4C42-ACD1-A459EFA9E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9585">
            <a:off x="659411" y="3237029"/>
            <a:ext cx="633226" cy="63322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A963CBD-5FF8-4DA2-B9F2-95EA926A4E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3944">
            <a:off x="7035628" y="3066645"/>
            <a:ext cx="400568" cy="4005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B4CD787-1AAA-43B8-AB14-165867D7D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3944">
            <a:off x="9588571" y="3038509"/>
            <a:ext cx="400568" cy="4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19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9DBDF6-7B54-4AD6-9790-8B0B6C7C1E30}"/>
              </a:ext>
            </a:extLst>
          </p:cNvPr>
          <p:cNvGrpSpPr/>
          <p:nvPr/>
        </p:nvGrpSpPr>
        <p:grpSpPr>
          <a:xfrm>
            <a:off x="90487" y="696461"/>
            <a:ext cx="12011025" cy="5690822"/>
            <a:chOff x="1392430" y="2448201"/>
            <a:chExt cx="2227070" cy="3571224"/>
          </a:xfrm>
        </p:grpSpPr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FEC742E4-A862-4D61-BACA-6C7D7F84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430" y="2448201"/>
              <a:ext cx="2227070" cy="3571224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C7AB564-DD69-4AFF-828F-45E23752E3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2485" y="3585928"/>
              <a:ext cx="717229" cy="0"/>
            </a:xfrm>
            <a:prstGeom prst="line">
              <a:avLst/>
            </a:prstGeom>
            <a:ln w="127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FF63728-8CBB-4FA4-9617-C93FA2D79EA5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D72B886-A382-4C48-85F4-780B3A2CBA35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79DABD-AAF3-4973-B558-418D1CB9F236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Y.CODE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E796FE00-D87E-45E4-BEF1-A4A695DA4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2E065208-D536-4F34-A5B2-04CB30256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11CBB80B-61B3-46AD-8A99-AB8BFA855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BB9AA813-C17B-4C13-B92C-1D9C82258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Y</a:t>
            </a: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5067594A-324A-45D7-BD27-5DD868220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C6B54277-CCDA-4244-84CE-FFF285503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9940F535-7A81-4046-AE2C-8302E736A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5" name="그림 4" descr="녹색, 테이블, 쥐고있는, 하얀색이(가) 표시된 사진&#10;&#10;자동 생성된 설명">
            <a:extLst>
              <a:ext uri="{FF2B5EF4-FFF2-40B4-BE49-F238E27FC236}">
                <a16:creationId xmlns:a16="http://schemas.microsoft.com/office/drawing/2014/main" id="{3E168593-A9FA-4A2E-AEA0-DE3C52C2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5" y="4806435"/>
            <a:ext cx="5467873" cy="112001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314D491-3150-4F54-A7A1-6705A9A87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7" y="1525074"/>
            <a:ext cx="5467873" cy="44156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34674AF-97EA-4816-8D52-4761470BA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688">
            <a:off x="5210409" y="3949458"/>
            <a:ext cx="956441" cy="9564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7AAE055-EBF2-40AE-8645-46D367F92E1F}"/>
              </a:ext>
            </a:extLst>
          </p:cNvPr>
          <p:cNvSpPr txBox="1"/>
          <p:nvPr/>
        </p:nvSpPr>
        <p:spPr>
          <a:xfrm>
            <a:off x="716405" y="2020333"/>
            <a:ext cx="255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결제 취소 사유 및 버튼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32E0C5-B00B-43EE-B8C6-AD8154D2B6F6}"/>
              </a:ext>
            </a:extLst>
          </p:cNvPr>
          <p:cNvSpPr txBox="1"/>
          <p:nvPr/>
        </p:nvSpPr>
        <p:spPr>
          <a:xfrm>
            <a:off x="716405" y="2678986"/>
            <a:ext cx="429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취소 사유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기타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에 값을 주고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해당 값이 입력되면 숨겨져 있던 상세 이유를 적는 칸이 등장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결제 사유를 정하지 않은 경우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결제 사유를 선택하라는 메시지가 출력</a:t>
            </a:r>
          </a:p>
        </p:txBody>
      </p:sp>
    </p:spTree>
    <p:extLst>
      <p:ext uri="{BB962C8B-B14F-4D97-AF65-F5344CB8AC3E}">
        <p14:creationId xmlns:p14="http://schemas.microsoft.com/office/powerpoint/2010/main" val="332593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F10BF8-B46E-4D8C-9D86-BF80921E98BD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D9A400-7237-41F1-A562-A08129118068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AB20A3-73A8-4E99-8444-CC75E02BD3CC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N.CODE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E0E9CA2D-AFBC-4D19-B996-6F71D6FA4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C0DF735F-4BB9-4CCE-8B4F-D3039248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82313AA4-A8C8-4B9E-8CE3-9ABBF25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5A44F0A8-DDA3-4956-9E4D-D934B373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BE179C91-CE5D-426B-83E2-54237007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N</a:t>
            </a: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0882E68E-1A99-4A49-9447-5A600B077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8839053E-7C09-4A75-89DF-3E59BD8A0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25" name="slide1_picture1">
            <a:extLst>
              <a:ext uri="{FF2B5EF4-FFF2-40B4-BE49-F238E27FC236}">
                <a16:creationId xmlns:a16="http://schemas.microsoft.com/office/drawing/2014/main" id="{08E3E1F7-2D18-46D2-AC60-5287F83473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049" y="1293653"/>
            <a:ext cx="3680834" cy="4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lide2_picture1">
            <a:extLst>
              <a:ext uri="{FF2B5EF4-FFF2-40B4-BE49-F238E27FC236}">
                <a16:creationId xmlns:a16="http://schemas.microsoft.com/office/drawing/2014/main" id="{3D7AFFF3-FD00-411A-9CB2-8FDA2D8B7E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148" y="1293653"/>
            <a:ext cx="5750254" cy="25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lide2_picture2">
            <a:extLst>
              <a:ext uri="{FF2B5EF4-FFF2-40B4-BE49-F238E27FC236}">
                <a16:creationId xmlns:a16="http://schemas.microsoft.com/office/drawing/2014/main" id="{FB310CBD-BBF9-4932-AB09-9AEA71BFBF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2148" y="3866160"/>
            <a:ext cx="7496096" cy="232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4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8EB3F8E0-EF10-45D6-A067-CD672F4C0875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CAD7AC4A-33F4-44BB-A9F6-26302C6369EA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solidFill>
              <a:srgbClr val="0075F3"/>
            </a:solidFill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AE75220-9E75-4097-A298-ED81EF57F3E7}"/>
              </a:ext>
            </a:extLst>
          </p:cNvPr>
          <p:cNvSpPr/>
          <p:nvPr/>
        </p:nvSpPr>
        <p:spPr>
          <a:xfrm>
            <a:off x="52399" y="43248"/>
            <a:ext cx="12101394" cy="677150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DEF"/>
              </a:gs>
            </a:gsLst>
            <a:lin ang="54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6F5E2B81-0DC5-407F-968A-06A9FC3EBEA5}"/>
              </a:ext>
            </a:extLst>
          </p:cNvPr>
          <p:cNvSpPr/>
          <p:nvPr/>
        </p:nvSpPr>
        <p:spPr>
          <a:xfrm>
            <a:off x="2972440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rgbClr val="FCF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A03C68-BF88-4589-941F-021A9E5C31DC}"/>
              </a:ext>
            </a:extLst>
          </p:cNvPr>
          <p:cNvSpPr/>
          <p:nvPr/>
        </p:nvSpPr>
        <p:spPr>
          <a:xfrm>
            <a:off x="4507524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9B44091C-2E80-4BD8-832D-386DDEA8342C}"/>
              </a:ext>
            </a:extLst>
          </p:cNvPr>
          <p:cNvSpPr txBox="1">
            <a:spLocks/>
          </p:cNvSpPr>
          <p:nvPr/>
        </p:nvSpPr>
        <p:spPr>
          <a:xfrm>
            <a:off x="4766581" y="2713115"/>
            <a:ext cx="1303455" cy="1453888"/>
          </a:xfrm>
          <a:prstGeom prst="rect">
            <a:avLst/>
          </a:prstGeom>
          <a:ln w="3175">
            <a:solidFill>
              <a:srgbClr val="0075F3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dist" defTabSz="914400" rtl="0" eaLnBrk="1" latin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9A503FB7-33B4-47E7-A17F-273810342426}"/>
              </a:ext>
            </a:extLst>
          </p:cNvPr>
          <p:cNvSpPr txBox="1">
            <a:spLocks/>
          </p:cNvSpPr>
          <p:nvPr/>
        </p:nvSpPr>
        <p:spPr>
          <a:xfrm>
            <a:off x="6070036" y="2713115"/>
            <a:ext cx="1006287" cy="1453888"/>
          </a:xfrm>
          <a:prstGeom prst="rect">
            <a:avLst/>
          </a:prstGeom>
          <a:ln>
            <a:solidFill>
              <a:srgbClr val="0075F3"/>
            </a:solidFill>
          </a:ln>
        </p:spPr>
        <p:txBody>
          <a:bodyPr>
            <a:noAutofit/>
          </a:bodyPr>
          <a:lstStyle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DESIGNED </a:t>
            </a:r>
          </a:p>
          <a:p>
            <a:r>
              <a:rPr lang="en-US"/>
              <a:t>BY L@RGO</a:t>
            </a:r>
            <a:endParaRPr 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B999C-CC86-4A65-9DD5-89E46CB58E76}"/>
              </a:ext>
            </a:extLst>
          </p:cNvPr>
          <p:cNvGrpSpPr/>
          <p:nvPr/>
        </p:nvGrpSpPr>
        <p:grpSpPr>
          <a:xfrm>
            <a:off x="3356904" y="868680"/>
            <a:ext cx="5120640" cy="5120640"/>
            <a:chOff x="2011680" y="868680"/>
            <a:chExt cx="5120640" cy="512064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24580FC-FE85-44E8-954E-BA7CB9756715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원호 84">
              <a:extLst>
                <a:ext uri="{FF2B5EF4-FFF2-40B4-BE49-F238E27FC236}">
                  <a16:creationId xmlns:a16="http://schemas.microsoft.com/office/drawing/2014/main" id="{87C2B0C7-383B-47F6-94FD-6A0D0B054A36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E0EDD1E-B20D-4046-9115-29F35D54C0B2}"/>
              </a:ext>
            </a:extLst>
          </p:cNvPr>
          <p:cNvGrpSpPr/>
          <p:nvPr/>
        </p:nvGrpSpPr>
        <p:grpSpPr>
          <a:xfrm>
            <a:off x="2951774" y="463550"/>
            <a:ext cx="5930900" cy="5930900"/>
            <a:chOff x="1606550" y="463550"/>
            <a:chExt cx="5930900" cy="5930900"/>
          </a:xfrm>
        </p:grpSpPr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01913486-FD2E-485C-A1A1-1F7D9C44A3BB}"/>
                </a:ext>
              </a:extLst>
            </p:cNvPr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rgbClr val="0075F3"/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34A062C-4268-4E82-8660-0DF5FF0BA144}"/>
                </a:ext>
              </a:extLst>
            </p:cNvPr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F9D4EF55-E807-43D0-BD00-5241BC8349EE}"/>
              </a:ext>
            </a:extLst>
          </p:cNvPr>
          <p:cNvSpPr/>
          <p:nvPr/>
        </p:nvSpPr>
        <p:spPr>
          <a:xfrm>
            <a:off x="3539207" y="1053223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rgbClr val="0075F3"/>
          </a:solidFill>
          <a:ln w="3175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6C531A-7FD4-48AF-A93F-15A8C730AD80}"/>
              </a:ext>
            </a:extLst>
          </p:cNvPr>
          <p:cNvGrpSpPr/>
          <p:nvPr/>
        </p:nvGrpSpPr>
        <p:grpSpPr>
          <a:xfrm>
            <a:off x="3352566" y="877650"/>
            <a:ext cx="5120640" cy="5120640"/>
            <a:chOff x="2011680" y="868680"/>
            <a:chExt cx="5120640" cy="512064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C74AD9D-F058-4A3E-936C-972D155572CA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8206AEE7-C0C0-41BF-9346-051D952504EA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1F79BE5D-74FD-4F31-BEC4-7CF8016E5E91}"/>
              </a:ext>
            </a:extLst>
          </p:cNvPr>
          <p:cNvSpPr/>
          <p:nvPr/>
        </p:nvSpPr>
        <p:spPr>
          <a:xfrm>
            <a:off x="3918460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CAA19301-69AC-4C49-9EEE-668F74B661EA}"/>
              </a:ext>
            </a:extLst>
          </p:cNvPr>
          <p:cNvSpPr/>
          <p:nvPr/>
        </p:nvSpPr>
        <p:spPr>
          <a:xfrm>
            <a:off x="4242309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BD7A74EF-9A5C-4853-91F7-8722B31786D1}"/>
              </a:ext>
            </a:extLst>
          </p:cNvPr>
          <p:cNvSpPr/>
          <p:nvPr/>
        </p:nvSpPr>
        <p:spPr>
          <a:xfrm>
            <a:off x="4405211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F3755085-5C57-4CD9-A063-D7E26634996E}"/>
              </a:ext>
            </a:extLst>
          </p:cNvPr>
          <p:cNvSpPr/>
          <p:nvPr/>
        </p:nvSpPr>
        <p:spPr>
          <a:xfrm>
            <a:off x="4080384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D0BB2BE9-A85A-4906-AC84-62BF76CF1926}"/>
              </a:ext>
            </a:extLst>
          </p:cNvPr>
          <p:cNvSpPr/>
          <p:nvPr/>
        </p:nvSpPr>
        <p:spPr>
          <a:xfrm>
            <a:off x="4242309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82136E1B-268D-4B16-8E82-C7F67A080D5D}"/>
              </a:ext>
            </a:extLst>
          </p:cNvPr>
          <p:cNvSpPr/>
          <p:nvPr/>
        </p:nvSpPr>
        <p:spPr>
          <a:xfrm>
            <a:off x="4080384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A45F0EBE-9223-4CDB-923A-63A484EF5F56}"/>
              </a:ext>
            </a:extLst>
          </p:cNvPr>
          <p:cNvSpPr/>
          <p:nvPr/>
        </p:nvSpPr>
        <p:spPr>
          <a:xfrm>
            <a:off x="3918460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C301F737-9D0A-40FC-8E3E-03C74EB58462}"/>
              </a:ext>
            </a:extLst>
          </p:cNvPr>
          <p:cNvSpPr/>
          <p:nvPr/>
        </p:nvSpPr>
        <p:spPr>
          <a:xfrm>
            <a:off x="3755556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D7EEFA54-3D67-41F8-9CE0-FBE83A07FFC1}"/>
              </a:ext>
            </a:extLst>
          </p:cNvPr>
          <p:cNvSpPr/>
          <p:nvPr/>
        </p:nvSpPr>
        <p:spPr>
          <a:xfrm>
            <a:off x="4055086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16EA5F8-A23C-4ACD-BF73-0366C782304B}"/>
              </a:ext>
            </a:extLst>
          </p:cNvPr>
          <p:cNvGrpSpPr/>
          <p:nvPr/>
        </p:nvGrpSpPr>
        <p:grpSpPr>
          <a:xfrm rot="18900000">
            <a:off x="3595463" y="3993410"/>
            <a:ext cx="6433739" cy="299818"/>
            <a:chOff x="5791200" y="3429000"/>
            <a:chExt cx="3383151" cy="299818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FE9AB2F-F9B9-4F38-8EDF-8230F260F416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699E088-B526-47B7-AF36-CDCAD5FAF797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B6A0550-4D19-4BCE-A0F0-E8025C63F717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1A8C2627-0163-4407-95BC-F1D12E02A2FC}"/>
              </a:ext>
            </a:extLst>
          </p:cNvPr>
          <p:cNvSpPr/>
          <p:nvPr/>
        </p:nvSpPr>
        <p:spPr>
          <a:xfrm>
            <a:off x="4503186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23FB7-E984-48A9-B71D-65C80AF9172F}"/>
              </a:ext>
            </a:extLst>
          </p:cNvPr>
          <p:cNvGrpSpPr/>
          <p:nvPr/>
        </p:nvGrpSpPr>
        <p:grpSpPr>
          <a:xfrm>
            <a:off x="2704866" y="229950"/>
            <a:ext cx="6416040" cy="6416040"/>
            <a:chOff x="1363980" y="220980"/>
            <a:chExt cx="6416040" cy="641604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FEADCFF-AECF-4729-9FF5-BF9737A5CBB5}"/>
                </a:ext>
              </a:extLst>
            </p:cNvPr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2C8895F2-A173-4BDD-929A-D3AD1A64ECA8}"/>
                </a:ext>
              </a:extLst>
            </p:cNvPr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rgbClr val="0075F3"/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1449BA40-5A2F-4374-A9F4-31DFAFCDF2F9}"/>
              </a:ext>
            </a:extLst>
          </p:cNvPr>
          <p:cNvSpPr/>
          <p:nvPr/>
        </p:nvSpPr>
        <p:spPr>
          <a:xfrm rot="18900000">
            <a:off x="2877289" y="2049600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2193592-AA06-450A-9B11-EEB50FB7B05E}"/>
              </a:ext>
            </a:extLst>
          </p:cNvPr>
          <p:cNvGrpSpPr/>
          <p:nvPr/>
        </p:nvGrpSpPr>
        <p:grpSpPr>
          <a:xfrm>
            <a:off x="3748806" y="1273890"/>
            <a:ext cx="4328160" cy="4328160"/>
            <a:chOff x="2407920" y="1264920"/>
            <a:chExt cx="4328160" cy="4328160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71CFFAB-F841-494C-BF73-62B8E6CD6FF2}"/>
                </a:ext>
              </a:extLst>
            </p:cNvPr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원호 120">
              <a:extLst>
                <a:ext uri="{FF2B5EF4-FFF2-40B4-BE49-F238E27FC236}">
                  <a16:creationId xmlns:a16="http://schemas.microsoft.com/office/drawing/2014/main" id="{706953EB-021D-4989-889F-C91E069DAFAC}"/>
                </a:ext>
              </a:extLst>
            </p:cNvPr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ABCF2127-84C6-4F4A-9D41-0FFEA2FDD341}"/>
              </a:ext>
            </a:extLst>
          </p:cNvPr>
          <p:cNvSpPr/>
          <p:nvPr/>
        </p:nvSpPr>
        <p:spPr>
          <a:xfrm>
            <a:off x="7380064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1678FB92-CAB5-4B67-A189-A3CB9474B18E}"/>
              </a:ext>
            </a:extLst>
          </p:cNvPr>
          <p:cNvSpPr/>
          <p:nvPr/>
        </p:nvSpPr>
        <p:spPr>
          <a:xfrm>
            <a:off x="7279391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자유형: 도형 123">
            <a:extLst>
              <a:ext uri="{FF2B5EF4-FFF2-40B4-BE49-F238E27FC236}">
                <a16:creationId xmlns:a16="http://schemas.microsoft.com/office/drawing/2014/main" id="{10428590-8CB2-45B8-BCCD-621E72194D6E}"/>
              </a:ext>
            </a:extLst>
          </p:cNvPr>
          <p:cNvSpPr/>
          <p:nvPr/>
        </p:nvSpPr>
        <p:spPr>
          <a:xfrm>
            <a:off x="7380066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18987C93-C718-49E3-8100-B74A80F36080}"/>
              </a:ext>
            </a:extLst>
          </p:cNvPr>
          <p:cNvSpPr/>
          <p:nvPr/>
        </p:nvSpPr>
        <p:spPr>
          <a:xfrm>
            <a:off x="7380065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7396E5B7-0B39-4F84-9F0A-578E9C253111}"/>
              </a:ext>
            </a:extLst>
          </p:cNvPr>
          <p:cNvSpPr/>
          <p:nvPr/>
        </p:nvSpPr>
        <p:spPr>
          <a:xfrm>
            <a:off x="7480740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88007B23-93B4-4F36-BAF1-DE23416B35B6}"/>
              </a:ext>
            </a:extLst>
          </p:cNvPr>
          <p:cNvSpPr/>
          <p:nvPr/>
        </p:nvSpPr>
        <p:spPr>
          <a:xfrm>
            <a:off x="7734969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4F230986-D424-4483-9502-471B88A0857A}"/>
              </a:ext>
            </a:extLst>
          </p:cNvPr>
          <p:cNvSpPr/>
          <p:nvPr/>
        </p:nvSpPr>
        <p:spPr>
          <a:xfrm>
            <a:off x="7279390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0D7B4774-595B-4D5E-A318-E1518EC5944E}"/>
              </a:ext>
            </a:extLst>
          </p:cNvPr>
          <p:cNvSpPr/>
          <p:nvPr/>
        </p:nvSpPr>
        <p:spPr>
          <a:xfrm>
            <a:off x="7559982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BA401233-A9DA-43B3-B310-9042A42DC2B7}"/>
              </a:ext>
            </a:extLst>
          </p:cNvPr>
          <p:cNvSpPr/>
          <p:nvPr/>
        </p:nvSpPr>
        <p:spPr>
          <a:xfrm>
            <a:off x="7639226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3E36CC3-86E1-47A2-A239-1EE0FA2DE2D3}"/>
              </a:ext>
            </a:extLst>
          </p:cNvPr>
          <p:cNvCxnSpPr/>
          <p:nvPr/>
        </p:nvCxnSpPr>
        <p:spPr>
          <a:xfrm>
            <a:off x="6317266" y="3056794"/>
            <a:ext cx="0" cy="801844"/>
          </a:xfrm>
          <a:prstGeom prst="line">
            <a:avLst/>
          </a:prstGeom>
          <a:ln w="5080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제목 5">
            <a:extLst>
              <a:ext uri="{FF2B5EF4-FFF2-40B4-BE49-F238E27FC236}">
                <a16:creationId xmlns:a16="http://schemas.microsoft.com/office/drawing/2014/main" id="{5DE590CA-3EBA-437C-B801-4B2DB71C4DB8}"/>
              </a:ext>
            </a:extLst>
          </p:cNvPr>
          <p:cNvSpPr txBox="1">
            <a:spLocks/>
          </p:cNvSpPr>
          <p:nvPr/>
        </p:nvSpPr>
        <p:spPr>
          <a:xfrm>
            <a:off x="4576023" y="2677606"/>
            <a:ext cx="1652511" cy="145388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Newby</a:t>
            </a:r>
            <a:endParaRPr lang="ko-KR" altLang="en-US" sz="4000" dirty="0"/>
          </a:p>
        </p:txBody>
      </p:sp>
      <p:sp>
        <p:nvSpPr>
          <p:cNvPr id="141" name="부제목 6">
            <a:extLst>
              <a:ext uri="{FF2B5EF4-FFF2-40B4-BE49-F238E27FC236}">
                <a16:creationId xmlns:a16="http://schemas.microsoft.com/office/drawing/2014/main" id="{835DE9AB-D10D-4644-9B40-5AA2370E0E0D}"/>
              </a:ext>
            </a:extLst>
          </p:cNvPr>
          <p:cNvSpPr txBox="1">
            <a:spLocks/>
          </p:cNvSpPr>
          <p:nvPr/>
        </p:nvSpPr>
        <p:spPr>
          <a:xfrm>
            <a:off x="6406409" y="3162947"/>
            <a:ext cx="846292" cy="58301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1600" dirty="0">
                <a:solidFill>
                  <a:srgbClr val="0075F3"/>
                </a:solidFill>
                <a:latin typeface="+mn-ea"/>
              </a:rPr>
              <a:t>Semi</a:t>
            </a:r>
          </a:p>
          <a:p>
            <a:pPr algn="dist">
              <a:lnSpc>
                <a:spcPct val="100000"/>
              </a:lnSpc>
            </a:pPr>
            <a:r>
              <a:rPr lang="en-US" altLang="ko-KR" sz="1600" dirty="0">
                <a:solidFill>
                  <a:srgbClr val="0075F3"/>
                </a:solidFill>
                <a:latin typeface="+mn-ea"/>
              </a:rPr>
              <a:t>Project</a:t>
            </a:r>
            <a:endParaRPr lang="ko-KR" altLang="en-US" sz="1600" dirty="0">
              <a:solidFill>
                <a:srgbClr val="0075F3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D252DD-2FA5-4F5B-83BF-E7434AA352DA}"/>
              </a:ext>
            </a:extLst>
          </p:cNvPr>
          <p:cNvSpPr txBox="1"/>
          <p:nvPr/>
        </p:nvSpPr>
        <p:spPr>
          <a:xfrm>
            <a:off x="4837726" y="3894150"/>
            <a:ext cx="2229796" cy="246221"/>
          </a:xfrm>
          <a:prstGeom prst="rect">
            <a:avLst/>
          </a:prstGeom>
          <a:noFill/>
          <a:ln>
            <a:solidFill>
              <a:srgbClr val="0C86F5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solidFill>
                  <a:srgbClr val="0C86F5"/>
                </a:solidFill>
                <a:latin typeface="+mj-lt"/>
              </a:rPr>
              <a:t>J H S Y N M C</a:t>
            </a:r>
            <a:endParaRPr lang="ko-KR" altLang="en-US" sz="1000" dirty="0">
              <a:solidFill>
                <a:srgbClr val="0C86F5"/>
              </a:solidFill>
              <a:latin typeface="+mj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179537F-7783-4B84-9EAD-19844B49B46B}"/>
              </a:ext>
            </a:extLst>
          </p:cNvPr>
          <p:cNvSpPr/>
          <p:nvPr/>
        </p:nvSpPr>
        <p:spPr>
          <a:xfrm>
            <a:off x="218" y="-9730"/>
            <a:ext cx="5295251" cy="6867730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37C0FA"/>
            </a:solidFill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E089F8-605F-4EC9-A7AF-143EFCA31063}"/>
              </a:ext>
            </a:extLst>
          </p:cNvPr>
          <p:cNvSpPr/>
          <p:nvPr/>
        </p:nvSpPr>
        <p:spPr>
          <a:xfrm>
            <a:off x="5712237" y="359559"/>
            <a:ext cx="6129166" cy="6129166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6D8A797-1B8E-4FAE-A0A4-06006EC99BA7}"/>
              </a:ext>
            </a:extLst>
          </p:cNvPr>
          <p:cNvSpPr/>
          <p:nvPr/>
        </p:nvSpPr>
        <p:spPr>
          <a:xfrm>
            <a:off x="6247113" y="287146"/>
            <a:ext cx="5039311" cy="6273992"/>
          </a:xfrm>
          <a:prstGeom prst="roundRect">
            <a:avLst>
              <a:gd name="adj" fmla="val 129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noFill/>
              </a:rPr>
              <a:t>C</a:t>
            </a:r>
            <a:endParaRPr lang="ko-KR" altLang="en-US" dirty="0">
              <a:noFill/>
            </a:endParaRP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EF44E7-5BF0-41CF-9886-97B6649175E9}"/>
              </a:ext>
            </a:extLst>
          </p:cNvPr>
          <p:cNvSpPr/>
          <p:nvPr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B8C8488-7EC6-4ABB-89FF-AB046B466FE8}"/>
              </a:ext>
            </a:extLst>
          </p:cNvPr>
          <p:cNvSpPr/>
          <p:nvPr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3689CD31-0EA2-4E65-9B01-B95BB8821468}"/>
              </a:ext>
            </a:extLst>
          </p:cNvPr>
          <p:cNvSpPr/>
          <p:nvPr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79D8D19C-AEDF-4F60-B39E-9A7A6A5467C5}"/>
              </a:ext>
            </a:extLst>
          </p:cNvPr>
          <p:cNvSpPr/>
          <p:nvPr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D547C0-0ABD-472B-994A-E6415231E23E}"/>
              </a:ext>
            </a:extLst>
          </p:cNvPr>
          <p:cNvGrpSpPr/>
          <p:nvPr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8D3224A-1C33-4A40-9E31-E0F035890DB4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EE0665A-0009-4E17-8EB6-B3629E61A270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CC8E01E-A5C9-4C72-B69F-E04EB8335412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7493BA2-A9F2-4F98-9669-1BABD8324C6D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8C7C0F74-CCF1-4DE3-A832-CB4D2C309888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8513162-E7B9-419B-88E7-BD239B759E8C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6C2B058-D6C7-4DE7-A6C8-EA7983DBDF04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AD1CE97-AC83-4328-8D54-2C8A426906A5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D3C1115-97B0-4D42-91E4-C8846FC4B1E7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F71EF32-674C-488B-AF79-56C388333BAA}"/>
              </a:ext>
            </a:extLst>
          </p:cNvPr>
          <p:cNvGrpSpPr/>
          <p:nvPr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FB22BD5-6856-48EC-8BF8-221D723C8BFA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E9B79EE-520F-43D8-99C5-838D1B3B14B5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5BF4759-21F8-4F0F-BD1A-7A234FD8B8B2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BF38C93A-B433-4B4E-8628-08E31EAEDB10}"/>
              </a:ext>
            </a:extLst>
          </p:cNvPr>
          <p:cNvSpPr/>
          <p:nvPr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rgbClr val="0C8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7B3E1BAC-D0ED-4AE2-ABCA-41380BCD9F06}"/>
              </a:ext>
            </a:extLst>
          </p:cNvPr>
          <p:cNvSpPr txBox="1">
            <a:spLocks/>
          </p:cNvSpPr>
          <p:nvPr/>
        </p:nvSpPr>
        <p:spPr>
          <a:xfrm>
            <a:off x="150037" y="2867450"/>
            <a:ext cx="2005790" cy="49847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 anchorCtr="0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0" kern="1200" spc="-60" baseline="0">
                <a:ln w="3175"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78" name="Footer Placeholder 4">
            <a:extLst>
              <a:ext uri="{FF2B5EF4-FFF2-40B4-BE49-F238E27FC236}">
                <a16:creationId xmlns:a16="http://schemas.microsoft.com/office/drawing/2014/main" id="{6EE7C4A5-FCD0-4A71-A84B-B816E74B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PROJECT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11428A9-3941-4DB2-B69B-7072960B1F92}"/>
              </a:ext>
            </a:extLst>
          </p:cNvPr>
          <p:cNvCxnSpPr/>
          <p:nvPr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원호 87">
            <a:extLst>
              <a:ext uri="{FF2B5EF4-FFF2-40B4-BE49-F238E27FC236}">
                <a16:creationId xmlns:a16="http://schemas.microsoft.com/office/drawing/2014/main" id="{59585F97-43E4-4389-916B-C8EF6C025354}"/>
              </a:ext>
            </a:extLst>
          </p:cNvPr>
          <p:cNvSpPr/>
          <p:nvPr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원호 88">
            <a:extLst>
              <a:ext uri="{FF2B5EF4-FFF2-40B4-BE49-F238E27FC236}">
                <a16:creationId xmlns:a16="http://schemas.microsoft.com/office/drawing/2014/main" id="{3FC573B6-329C-4972-B73C-F7BF2D6D4966}"/>
              </a:ext>
            </a:extLst>
          </p:cNvPr>
          <p:cNvSpPr/>
          <p:nvPr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EF270E5-164C-4E55-9172-8A3668483BF5}"/>
              </a:ext>
            </a:extLst>
          </p:cNvPr>
          <p:cNvGrpSpPr/>
          <p:nvPr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5F44C20-6518-4F27-A813-9C6D16486EF9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E23BCB8-7AA3-47EA-817E-8F7961AAFCAA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93C0F89-2B99-46B2-92D2-B5AE84D5D31B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0567019-1BF5-4C65-B1D9-E6B6136816E2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A182A07-203C-4111-9DD9-234BAD5D4387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521017B-2482-4D8C-A817-BC7F0C94FF12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부제목 18">
            <a:extLst>
              <a:ext uri="{FF2B5EF4-FFF2-40B4-BE49-F238E27FC236}">
                <a16:creationId xmlns:a16="http://schemas.microsoft.com/office/drawing/2014/main" id="{F707B1D2-9E6E-4372-BC32-0F5E2113084B}"/>
              </a:ext>
            </a:extLst>
          </p:cNvPr>
          <p:cNvSpPr txBox="1">
            <a:spLocks/>
          </p:cNvSpPr>
          <p:nvPr/>
        </p:nvSpPr>
        <p:spPr>
          <a:xfrm>
            <a:off x="7823137" y="5736116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</a:rPr>
              <a:t>SEMI-PROJECT</a:t>
            </a: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B2B11FD-3030-4F50-9407-07698A98F6B7}"/>
              </a:ext>
            </a:extLst>
          </p:cNvPr>
          <p:cNvSpPr/>
          <p:nvPr/>
        </p:nvSpPr>
        <p:spPr>
          <a:xfrm>
            <a:off x="8672206" y="643572"/>
            <a:ext cx="209263" cy="209263"/>
          </a:xfrm>
          <a:prstGeom prst="ellipse">
            <a:avLst/>
          </a:prstGeom>
          <a:noFill/>
          <a:ln w="15875">
            <a:gradFill>
              <a:gsLst>
                <a:gs pos="100000">
                  <a:srgbClr val="4FE1FD"/>
                </a:gs>
                <a:gs pos="53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099C56FB-C5EE-4B11-83C7-5B5529A79247}"/>
              </a:ext>
            </a:extLst>
          </p:cNvPr>
          <p:cNvCxnSpPr>
            <a:cxnSpLocks/>
          </p:cNvCxnSpPr>
          <p:nvPr/>
        </p:nvCxnSpPr>
        <p:spPr>
          <a:xfrm>
            <a:off x="8766674" y="0"/>
            <a:ext cx="0" cy="745724"/>
          </a:xfrm>
          <a:prstGeom prst="lin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5F9F38C-DAD9-41A7-BDD7-B0F6F342D8EC}"/>
              </a:ext>
            </a:extLst>
          </p:cNvPr>
          <p:cNvCxnSpPr>
            <a:cxnSpLocks/>
          </p:cNvCxnSpPr>
          <p:nvPr/>
        </p:nvCxnSpPr>
        <p:spPr>
          <a:xfrm>
            <a:off x="7092021" y="5356022"/>
            <a:ext cx="3329126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CDAE5B3C-83CE-4626-8261-3A8590D3AF35}"/>
              </a:ext>
            </a:extLst>
          </p:cNvPr>
          <p:cNvCxnSpPr>
            <a:cxnSpLocks/>
          </p:cNvCxnSpPr>
          <p:nvPr/>
        </p:nvCxnSpPr>
        <p:spPr>
          <a:xfrm>
            <a:off x="7092021" y="2621678"/>
            <a:ext cx="3258105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C865139C-4573-40B0-8E25-67C4AA531F3F}"/>
              </a:ext>
            </a:extLst>
          </p:cNvPr>
          <p:cNvSpPr/>
          <p:nvPr/>
        </p:nvSpPr>
        <p:spPr>
          <a:xfrm>
            <a:off x="6245218" y="5137234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95E9030-2393-4264-8193-636A56F1BE92}"/>
              </a:ext>
            </a:extLst>
          </p:cNvPr>
          <p:cNvSpPr/>
          <p:nvPr/>
        </p:nvSpPr>
        <p:spPr>
          <a:xfrm>
            <a:off x="11191376" y="1539836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3" name="부제목 18">
            <a:extLst>
              <a:ext uri="{FF2B5EF4-FFF2-40B4-BE49-F238E27FC236}">
                <a16:creationId xmlns:a16="http://schemas.microsoft.com/office/drawing/2014/main" id="{689CF09F-B005-4CC6-B0FE-22613A70D8E9}"/>
              </a:ext>
            </a:extLst>
          </p:cNvPr>
          <p:cNvSpPr txBox="1">
            <a:spLocks/>
          </p:cNvSpPr>
          <p:nvPr/>
        </p:nvSpPr>
        <p:spPr>
          <a:xfrm>
            <a:off x="7361257" y="2621678"/>
            <a:ext cx="2316507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조성근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한재우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손신혜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유정후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</p:txBody>
      </p:sp>
      <p:sp>
        <p:nvSpPr>
          <p:cNvPr id="144" name="부제목 18">
            <a:extLst>
              <a:ext uri="{FF2B5EF4-FFF2-40B4-BE49-F238E27FC236}">
                <a16:creationId xmlns:a16="http://schemas.microsoft.com/office/drawing/2014/main" id="{BA3EBFD2-683A-469C-BE79-E8EC3EA9E3A7}"/>
              </a:ext>
            </a:extLst>
          </p:cNvPr>
          <p:cNvSpPr txBox="1">
            <a:spLocks/>
          </p:cNvSpPr>
          <p:nvPr/>
        </p:nvSpPr>
        <p:spPr>
          <a:xfrm>
            <a:off x="8804370" y="2886618"/>
            <a:ext cx="2316507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남지훈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민현기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최진영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Clr>
                <a:srgbClr val="123E6B"/>
              </a:buClr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802FE09-EFD5-4F45-880B-494887ED00F9}"/>
              </a:ext>
            </a:extLst>
          </p:cNvPr>
          <p:cNvSpPr/>
          <p:nvPr/>
        </p:nvSpPr>
        <p:spPr>
          <a:xfrm>
            <a:off x="7921360" y="543400"/>
            <a:ext cx="1745148" cy="1745148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부제목 2">
            <a:extLst>
              <a:ext uri="{FF2B5EF4-FFF2-40B4-BE49-F238E27FC236}">
                <a16:creationId xmlns:a16="http://schemas.microsoft.com/office/drawing/2014/main" id="{C8A3EAC0-D61A-4524-ADFC-CDFB27CBB8C3}"/>
              </a:ext>
            </a:extLst>
          </p:cNvPr>
          <p:cNvSpPr txBox="1">
            <a:spLocks/>
          </p:cNvSpPr>
          <p:nvPr/>
        </p:nvSpPr>
        <p:spPr>
          <a:xfrm>
            <a:off x="7525351" y="953443"/>
            <a:ext cx="2500088" cy="772518"/>
          </a:xfrm>
          <a:prstGeom prst="plaque">
            <a:avLst>
              <a:gd name="adj" fmla="val 6969"/>
            </a:avLst>
          </a:prstGeom>
          <a:solidFill>
            <a:srgbClr val="FCFCFD"/>
          </a:soli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66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75F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en-US" sz="3200" dirty="0"/>
              <a:t>MEMBERS</a:t>
            </a:r>
          </a:p>
        </p:txBody>
      </p:sp>
      <p:sp>
        <p:nvSpPr>
          <p:cNvPr id="147" name="부제목 2">
            <a:extLst>
              <a:ext uri="{FF2B5EF4-FFF2-40B4-BE49-F238E27FC236}">
                <a16:creationId xmlns:a16="http://schemas.microsoft.com/office/drawing/2014/main" id="{E61865F3-8595-4C39-9805-A3340972D89C}"/>
              </a:ext>
            </a:extLst>
          </p:cNvPr>
          <p:cNvSpPr txBox="1">
            <a:spLocks/>
          </p:cNvSpPr>
          <p:nvPr/>
        </p:nvSpPr>
        <p:spPr>
          <a:xfrm>
            <a:off x="7519603" y="1733172"/>
            <a:ext cx="2532533" cy="2587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NEWBY</a:t>
            </a:r>
          </a:p>
        </p:txBody>
      </p:sp>
    </p:spTree>
    <p:extLst>
      <p:ext uri="{BB962C8B-B14F-4D97-AF65-F5344CB8AC3E}">
        <p14:creationId xmlns:p14="http://schemas.microsoft.com/office/powerpoint/2010/main" val="317290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2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2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2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6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6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6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7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7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7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8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8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177 0 " pathEditMode="relative" ptsTypes="AA">
                                      <p:cBhvr>
                                        <p:cTn id="8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2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25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5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25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5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25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25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25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2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25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25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25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25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25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25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25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25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9" grpId="0" animBg="1"/>
      <p:bldP spid="80" grpId="0" animBg="1"/>
      <p:bldP spid="81" grpId="0" animBg="1"/>
      <p:bldP spid="82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4" grpId="0" animBg="1"/>
      <p:bldP spid="118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40" grpId="0"/>
      <p:bldP spid="141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5" grpId="0" animBg="1"/>
      <p:bldP spid="77" grpId="0"/>
      <p:bldP spid="78" grpId="0"/>
      <p:bldP spid="88" grpId="0" animBg="1"/>
      <p:bldP spid="89" grpId="0" animBg="1"/>
      <p:bldP spid="133" grpId="0"/>
      <p:bldP spid="134" grpId="0" animBg="1"/>
      <p:bldP spid="138" grpId="0" animBg="1"/>
      <p:bldP spid="142" grpId="0" animBg="1"/>
      <p:bldP spid="143" grpId="0"/>
      <p:bldP spid="144" grpId="0"/>
      <p:bldP spid="145" grpId="0" animBg="1"/>
      <p:bldP spid="146" grpId="0" animBg="1"/>
      <p:bldP spid="1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F10BF8-B46E-4D8C-9D86-BF80921E98BD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D9A400-7237-41F1-A562-A08129118068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AB20A3-73A8-4E99-8444-CC75E02BD3CC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N.CODE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E0E9CA2D-AFBC-4D19-B996-6F71D6FA4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C0DF735F-4BB9-4CCE-8B4F-D3039248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82313AA4-A8C8-4B9E-8CE3-9ABBF25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5A44F0A8-DDA3-4956-9E4D-D934B373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BE179C91-CE5D-426B-83E2-54237007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N</a:t>
            </a: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0882E68E-1A99-4A49-9447-5A600B077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8839053E-7C09-4A75-89DF-3E59BD8A0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33" name="slide4_picture1">
            <a:extLst>
              <a:ext uri="{FF2B5EF4-FFF2-40B4-BE49-F238E27FC236}">
                <a16:creationId xmlns:a16="http://schemas.microsoft.com/office/drawing/2014/main" id="{EA5B5691-40E4-4677-9797-0C17BF55AA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177" y="1490807"/>
            <a:ext cx="5186203" cy="479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lide4_picture2">
            <a:extLst>
              <a:ext uri="{FF2B5EF4-FFF2-40B4-BE49-F238E27FC236}">
                <a16:creationId xmlns:a16="http://schemas.microsoft.com/office/drawing/2014/main" id="{580B6E81-C46D-4D5C-A1FA-7397363550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4049" y="1490807"/>
            <a:ext cx="4943908" cy="4800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616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F10BF8-B46E-4D8C-9D86-BF80921E98BD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D9A400-7237-41F1-A562-A08129118068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AB20A3-73A8-4E99-8444-CC75E02BD3CC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N.CODE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E0E9CA2D-AFBC-4D19-B996-6F71D6FA4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C0DF735F-4BB9-4CCE-8B4F-D30392484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82313AA4-A8C8-4B9E-8CE3-9ABBF2555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5A44F0A8-DDA3-4956-9E4D-D934B3730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BE179C91-CE5D-426B-83E2-54237007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N</a:t>
            </a: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0882E68E-1A99-4A49-9447-5A600B077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8839053E-7C09-4A75-89DF-3E59BD8A0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31" name="slide3_picture1">
            <a:extLst>
              <a:ext uri="{FF2B5EF4-FFF2-40B4-BE49-F238E27FC236}">
                <a16:creationId xmlns:a16="http://schemas.microsoft.com/office/drawing/2014/main" id="{D8002045-E5C7-4F46-B4AE-4DC934032F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002" y="1085888"/>
            <a:ext cx="5367363" cy="175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lide3_picture2">
            <a:extLst>
              <a:ext uri="{FF2B5EF4-FFF2-40B4-BE49-F238E27FC236}">
                <a16:creationId xmlns:a16="http://schemas.microsoft.com/office/drawing/2014/main" id="{7D093FD8-604B-4DFD-86A2-708B0C78E2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44" y="2885327"/>
            <a:ext cx="4593928" cy="174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lide5_picture1">
            <a:extLst>
              <a:ext uri="{FF2B5EF4-FFF2-40B4-BE49-F238E27FC236}">
                <a16:creationId xmlns:a16="http://schemas.microsoft.com/office/drawing/2014/main" id="{81E0A617-A1F6-4E05-8656-F79C19CE2D9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5853" y="1498799"/>
            <a:ext cx="6435820" cy="133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lide5_picture2">
            <a:extLst>
              <a:ext uri="{FF2B5EF4-FFF2-40B4-BE49-F238E27FC236}">
                <a16:creationId xmlns:a16="http://schemas.microsoft.com/office/drawing/2014/main" id="{CD4D10D4-3ED5-4C91-8602-3BD7987FF2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3285" y="2909201"/>
            <a:ext cx="3388495" cy="347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lide5_picture3">
            <a:extLst>
              <a:ext uri="{FF2B5EF4-FFF2-40B4-BE49-F238E27FC236}">
                <a16:creationId xmlns:a16="http://schemas.microsoft.com/office/drawing/2014/main" id="{0FB0ADE0-6800-4B88-8B0D-0CF58942F35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6959" y="2915847"/>
            <a:ext cx="3711750" cy="346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18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F16D3C-E67E-4BC4-BF0A-B4B3A8D4213E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3D036A8-4AE0-4958-AF51-5EE57241CFEF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8C2E9D-54F2-4D97-85B6-31E8B1D0C453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M.CODE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0E8E92F8-A698-4785-B527-00D45BFB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440E2D07-FED9-4055-8E03-FD073F99D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FF3D5A5D-FBA5-45E2-940B-AE2D32390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C0F170B1-5951-4EED-A8B7-1AF84174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19FC0A03-B544-41CD-BBF8-3E0EEB1E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D0E9E23F-36D6-4735-B630-397A408AE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8938587E-0C67-434F-AC0D-A1C886C19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0B9218A-2EA3-4A71-992D-76CF7076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" y="1081048"/>
            <a:ext cx="5779630" cy="356058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955F352-5748-4147-BEEC-F1D17BD89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95" y="3709352"/>
            <a:ext cx="7744824" cy="25875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FF014A-3A02-4F7A-A83A-A78FC14CBBFA}"/>
              </a:ext>
            </a:extLst>
          </p:cNvPr>
          <p:cNvSpPr txBox="1"/>
          <p:nvPr/>
        </p:nvSpPr>
        <p:spPr>
          <a:xfrm>
            <a:off x="6180393" y="2620716"/>
            <a:ext cx="4295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문의사항 작성자가 본인일 경우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게시 글 삭제와 수정 버튼이 등장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작성자가 본인이 아닐 경우에는 버튼이 등장하지 않음</a:t>
            </a:r>
          </a:p>
        </p:txBody>
      </p:sp>
    </p:spTree>
    <p:extLst>
      <p:ext uri="{BB962C8B-B14F-4D97-AF65-F5344CB8AC3E}">
        <p14:creationId xmlns:p14="http://schemas.microsoft.com/office/powerpoint/2010/main" val="383904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F16D3C-E67E-4BC4-BF0A-B4B3A8D4213E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3D036A8-4AE0-4958-AF51-5EE57241CFEF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8C2E9D-54F2-4D97-85B6-31E8B1D0C453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M.CODE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0E8E92F8-A698-4785-B527-00D45BFB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440E2D07-FED9-4055-8E03-FD073F99D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FF3D5A5D-FBA5-45E2-940B-AE2D32390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C0F170B1-5951-4EED-A8B7-1AF84174F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19FC0A03-B544-41CD-BBF8-3E0EEB1EA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D0E9E23F-36D6-4735-B630-397A408AE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M</a:t>
            </a: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8938587E-0C67-434F-AC0D-A1C886C19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D6E4F995-DA32-4D99-9FC1-C1085D90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1" y="1191487"/>
            <a:ext cx="6504973" cy="4572638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E2DB7E0A-9390-49A1-83F5-D5A645C5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44" y="2104005"/>
            <a:ext cx="6851707" cy="25693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53D22DD-F358-43DC-A2E8-F134FF76523A}"/>
              </a:ext>
            </a:extLst>
          </p:cNvPr>
          <p:cNvSpPr txBox="1"/>
          <p:nvPr/>
        </p:nvSpPr>
        <p:spPr>
          <a:xfrm>
            <a:off x="6825852" y="4799139"/>
            <a:ext cx="429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관리자의 경우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댓글이 하나라도 있을 때 댓글 수정과 삭제 버튼이 등장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관리자가 아닐 경우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답변 버튼이 생기며 댓글에 답변을 작성 가능</a:t>
            </a:r>
          </a:p>
        </p:txBody>
      </p:sp>
    </p:spTree>
    <p:extLst>
      <p:ext uri="{BB962C8B-B14F-4D97-AF65-F5344CB8AC3E}">
        <p14:creationId xmlns:p14="http://schemas.microsoft.com/office/powerpoint/2010/main" val="240048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D1F9F8-F290-4461-97FA-AE3F115976EA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C39B9D-8679-4558-A37C-E9CB32B0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FC122-0B6A-445F-911A-B0C5F7693C3A}"/>
              </a:ext>
            </a:extLst>
          </p:cNvPr>
          <p:cNvSpPr/>
          <p:nvPr/>
        </p:nvSpPr>
        <p:spPr>
          <a:xfrm>
            <a:off x="0" y="311943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ADAB7F-80EA-4AAC-B326-A6C5693BF78F}"/>
              </a:ext>
            </a:extLst>
          </p:cNvPr>
          <p:cNvCxnSpPr>
            <a:cxnSpLocks/>
          </p:cNvCxnSpPr>
          <p:nvPr/>
        </p:nvCxnSpPr>
        <p:spPr>
          <a:xfrm flipV="1">
            <a:off x="10810031" y="266754"/>
            <a:ext cx="1120032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7AF9C45-68A1-4ED1-B1F4-724A2F06C791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F11986C7-D21E-4660-A8C3-A7F7F85926D4}"/>
              </a:ext>
            </a:extLst>
          </p:cNvPr>
          <p:cNvSpPr txBox="1">
            <a:spLocks/>
          </p:cNvSpPr>
          <p:nvPr/>
        </p:nvSpPr>
        <p:spPr>
          <a:xfrm>
            <a:off x="7456637" y="5402"/>
            <a:ext cx="47072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040F39-8C7E-4C98-91D8-1B15ECDC14D9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F2B845-D295-4815-BE1D-ABFB30392CBE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02A661-5667-4BBD-8EC2-51030C0D0067}"/>
              </a:ext>
            </a:extLst>
          </p:cNvPr>
          <p:cNvSpPr/>
          <p:nvPr/>
        </p:nvSpPr>
        <p:spPr>
          <a:xfrm>
            <a:off x="90487" y="390100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B0489B-7CBC-4636-B2E2-D0EEFB1068C1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F7DF7BFE-0FD7-421F-BB42-1AD9B187F6DA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CODE IMPLEMENTATION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6D5C4A-5E74-4FA4-A6FE-A058BF96AD73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3">
            <a:extLst>
              <a:ext uri="{FF2B5EF4-FFF2-40B4-BE49-F238E27FC236}">
                <a16:creationId xmlns:a16="http://schemas.microsoft.com/office/drawing/2014/main" id="{FEC742E4-A862-4D61-BACA-6C7D7F842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" y="696461"/>
            <a:ext cx="12011025" cy="569082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8A947-B748-4FD8-B331-5B7A59494A9C}"/>
              </a:ext>
            </a:extLst>
          </p:cNvPr>
          <p:cNvGrpSpPr/>
          <p:nvPr/>
        </p:nvGrpSpPr>
        <p:grpSpPr>
          <a:xfrm>
            <a:off x="9874667" y="744084"/>
            <a:ext cx="2057400" cy="695528"/>
            <a:chOff x="359465" y="850069"/>
            <a:chExt cx="2057400" cy="69552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94DFBFC-536F-4DAA-9F8B-21A3A1BB524A}"/>
                </a:ext>
              </a:extLst>
            </p:cNvPr>
            <p:cNvSpPr/>
            <p:nvPr/>
          </p:nvSpPr>
          <p:spPr>
            <a:xfrm>
              <a:off x="457200" y="850069"/>
              <a:ext cx="1885950" cy="695528"/>
            </a:xfrm>
            <a:prstGeom prst="ellipse">
              <a:avLst/>
            </a:prstGeom>
            <a:ln w="12700">
              <a:gradFill>
                <a:gsLst>
                  <a:gs pos="0">
                    <a:srgbClr val="4FE1FD"/>
                  </a:gs>
                  <a:gs pos="100000">
                    <a:srgbClr val="0075F3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A4C5F1-B0F4-4CE7-BB7F-0EB743DB01AC}"/>
                </a:ext>
              </a:extLst>
            </p:cNvPr>
            <p:cNvSpPr txBox="1"/>
            <p:nvPr/>
          </p:nvSpPr>
          <p:spPr>
            <a:xfrm>
              <a:off x="359465" y="1023305"/>
              <a:ext cx="2057400" cy="369332"/>
            </a:xfrm>
            <a:prstGeom prst="rect">
              <a:avLst/>
            </a:prstGeom>
            <a:solidFill>
              <a:srgbClr val="FBFCFC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rgbClr val="0C86F5"/>
                  </a:solidFill>
                </a:rPr>
                <a:t>C.CODE</a:t>
              </a:r>
              <a:endParaRPr lang="ko-KR" altLang="en-US" dirty="0">
                <a:solidFill>
                  <a:srgbClr val="0C86F5"/>
                </a:solidFill>
              </a:endParaRPr>
            </a:p>
          </p:txBody>
        </p:sp>
      </p:grp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9CEB6495-3523-48C0-A2E0-A29F24D2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" y="485908"/>
            <a:ext cx="388704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0" name="직사각형 125">
            <a:extLst>
              <a:ext uri="{FF2B5EF4-FFF2-40B4-BE49-F238E27FC236}">
                <a16:creationId xmlns:a16="http://schemas.microsoft.com/office/drawing/2014/main" id="{439B968A-FACF-495A-A4A6-89D17D54B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57" y="485908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E00E01EF-24A6-499E-994B-80C11743E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96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2" name="직사각형 125">
            <a:extLst>
              <a:ext uri="{FF2B5EF4-FFF2-40B4-BE49-F238E27FC236}">
                <a16:creationId xmlns:a16="http://schemas.microsoft.com/office/drawing/2014/main" id="{9EB1EE1E-B008-41DA-BB3C-C08E44E4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581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3" name="직사각형 125">
            <a:extLst>
              <a:ext uri="{FF2B5EF4-FFF2-40B4-BE49-F238E27FC236}">
                <a16:creationId xmlns:a16="http://schemas.microsoft.com/office/drawing/2014/main" id="{C37ADF76-AA66-4850-943D-E36631142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047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AAB3B026-492A-400A-B9E2-842149D2A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764" y="482537"/>
            <a:ext cx="388702" cy="573668"/>
          </a:xfrm>
          <a:prstGeom prst="rect">
            <a:avLst/>
          </a:prstGeom>
          <a:solidFill>
            <a:srgbClr val="0292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5" name="직사각형 125">
            <a:extLst>
              <a:ext uri="{FF2B5EF4-FFF2-40B4-BE49-F238E27FC236}">
                <a16:creationId xmlns:a16="http://schemas.microsoft.com/office/drawing/2014/main" id="{EDAAE5AB-6558-4483-8B63-BF9D941B5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11" y="482537"/>
            <a:ext cx="388702" cy="573668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</a:t>
            </a:r>
          </a:p>
        </p:txBody>
      </p:sp>
      <p:pic>
        <p:nvPicPr>
          <p:cNvPr id="51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D794B828-A42E-4DF7-99BC-61F7BD883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384" y="1474959"/>
            <a:ext cx="5415662" cy="146453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CC1B73E-197F-4995-863E-63EAA42FD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9" y="2992869"/>
            <a:ext cx="974782" cy="5946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3A4386C-F532-488E-B8AC-56A3B1008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7" y="1176655"/>
            <a:ext cx="2769666" cy="506355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F857811-C24B-4886-BAE1-700C86B7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65" y="1166572"/>
            <a:ext cx="3547210" cy="50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8EB3F8E0-EF10-45D6-A067-CD672F4C0875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CAD7AC4A-33F4-44BB-A9F6-26302C6369EA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solidFill>
              <a:srgbClr val="0075F3"/>
            </a:solidFill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AE75220-9E75-4097-A298-ED81EF57F3E7}"/>
              </a:ext>
            </a:extLst>
          </p:cNvPr>
          <p:cNvSpPr/>
          <p:nvPr/>
        </p:nvSpPr>
        <p:spPr>
          <a:xfrm>
            <a:off x="45278" y="46236"/>
            <a:ext cx="12101394" cy="677150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DEF"/>
              </a:gs>
            </a:gsLst>
            <a:lin ang="54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6F5E2B81-0DC5-407F-968A-06A9FC3EBEA5}"/>
              </a:ext>
            </a:extLst>
          </p:cNvPr>
          <p:cNvSpPr/>
          <p:nvPr/>
        </p:nvSpPr>
        <p:spPr>
          <a:xfrm>
            <a:off x="2972440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rgbClr val="FCF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A03C68-BF88-4589-941F-021A9E5C31DC}"/>
              </a:ext>
            </a:extLst>
          </p:cNvPr>
          <p:cNvSpPr/>
          <p:nvPr/>
        </p:nvSpPr>
        <p:spPr>
          <a:xfrm>
            <a:off x="4507524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9B44091C-2E80-4BD8-832D-386DDEA8342C}"/>
              </a:ext>
            </a:extLst>
          </p:cNvPr>
          <p:cNvSpPr txBox="1">
            <a:spLocks/>
          </p:cNvSpPr>
          <p:nvPr/>
        </p:nvSpPr>
        <p:spPr>
          <a:xfrm>
            <a:off x="4766581" y="2713115"/>
            <a:ext cx="1303455" cy="1453888"/>
          </a:xfrm>
          <a:prstGeom prst="rect">
            <a:avLst/>
          </a:prstGeom>
          <a:ln w="3175">
            <a:solidFill>
              <a:srgbClr val="0075F3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dist" defTabSz="914400" rtl="0" eaLnBrk="1" latin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9A503FB7-33B4-47E7-A17F-273810342426}"/>
              </a:ext>
            </a:extLst>
          </p:cNvPr>
          <p:cNvSpPr txBox="1">
            <a:spLocks/>
          </p:cNvSpPr>
          <p:nvPr/>
        </p:nvSpPr>
        <p:spPr>
          <a:xfrm>
            <a:off x="6070036" y="2713115"/>
            <a:ext cx="1006287" cy="1453888"/>
          </a:xfrm>
          <a:prstGeom prst="rect">
            <a:avLst/>
          </a:prstGeom>
          <a:ln>
            <a:solidFill>
              <a:srgbClr val="0075F3"/>
            </a:solidFill>
          </a:ln>
        </p:spPr>
        <p:txBody>
          <a:bodyPr>
            <a:noAutofit/>
          </a:bodyPr>
          <a:lstStyle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DESIGNED </a:t>
            </a:r>
          </a:p>
          <a:p>
            <a:r>
              <a:rPr lang="en-US"/>
              <a:t>BY L@RGO</a:t>
            </a:r>
            <a:endParaRPr lang="en-US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B999C-CC86-4A65-9DD5-89E46CB58E76}"/>
              </a:ext>
            </a:extLst>
          </p:cNvPr>
          <p:cNvGrpSpPr/>
          <p:nvPr/>
        </p:nvGrpSpPr>
        <p:grpSpPr>
          <a:xfrm>
            <a:off x="3356904" y="868680"/>
            <a:ext cx="5120640" cy="5120640"/>
            <a:chOff x="2011680" y="868680"/>
            <a:chExt cx="5120640" cy="512064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24580FC-FE85-44E8-954E-BA7CB9756715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원호 84">
              <a:extLst>
                <a:ext uri="{FF2B5EF4-FFF2-40B4-BE49-F238E27FC236}">
                  <a16:creationId xmlns:a16="http://schemas.microsoft.com/office/drawing/2014/main" id="{87C2B0C7-383B-47F6-94FD-6A0D0B054A36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E0EDD1E-B20D-4046-9115-29F35D54C0B2}"/>
              </a:ext>
            </a:extLst>
          </p:cNvPr>
          <p:cNvGrpSpPr/>
          <p:nvPr/>
        </p:nvGrpSpPr>
        <p:grpSpPr>
          <a:xfrm>
            <a:off x="2951774" y="463550"/>
            <a:ext cx="5930900" cy="5930900"/>
            <a:chOff x="1606550" y="463550"/>
            <a:chExt cx="5930900" cy="5930900"/>
          </a:xfrm>
        </p:grpSpPr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01913486-FD2E-485C-A1A1-1F7D9C44A3BB}"/>
                </a:ext>
              </a:extLst>
            </p:cNvPr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rgbClr val="0075F3"/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34A062C-4268-4E82-8660-0DF5FF0BA144}"/>
                </a:ext>
              </a:extLst>
            </p:cNvPr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F9D4EF55-E807-43D0-BD00-5241BC8349EE}"/>
              </a:ext>
            </a:extLst>
          </p:cNvPr>
          <p:cNvSpPr/>
          <p:nvPr/>
        </p:nvSpPr>
        <p:spPr>
          <a:xfrm>
            <a:off x="3539207" y="1053223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rgbClr val="0075F3"/>
          </a:solidFill>
          <a:ln w="3175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36C531A-7FD4-48AF-A93F-15A8C730AD80}"/>
              </a:ext>
            </a:extLst>
          </p:cNvPr>
          <p:cNvGrpSpPr/>
          <p:nvPr/>
        </p:nvGrpSpPr>
        <p:grpSpPr>
          <a:xfrm>
            <a:off x="3352566" y="877650"/>
            <a:ext cx="5120640" cy="5120640"/>
            <a:chOff x="2011680" y="868680"/>
            <a:chExt cx="5120640" cy="512064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AC74AD9D-F058-4A3E-936C-972D155572CA}"/>
                </a:ext>
              </a:extLst>
            </p:cNvPr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원호 99">
              <a:extLst>
                <a:ext uri="{FF2B5EF4-FFF2-40B4-BE49-F238E27FC236}">
                  <a16:creationId xmlns:a16="http://schemas.microsoft.com/office/drawing/2014/main" id="{8206AEE7-C0C0-41BF-9346-051D952504EA}"/>
                </a:ext>
              </a:extLst>
            </p:cNvPr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1F79BE5D-74FD-4F31-BEC4-7CF8016E5E91}"/>
              </a:ext>
            </a:extLst>
          </p:cNvPr>
          <p:cNvSpPr/>
          <p:nvPr/>
        </p:nvSpPr>
        <p:spPr>
          <a:xfrm>
            <a:off x="3918460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CAA19301-69AC-4C49-9EEE-668F74B661EA}"/>
              </a:ext>
            </a:extLst>
          </p:cNvPr>
          <p:cNvSpPr/>
          <p:nvPr/>
        </p:nvSpPr>
        <p:spPr>
          <a:xfrm>
            <a:off x="4242309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BD7A74EF-9A5C-4853-91F7-8722B31786D1}"/>
              </a:ext>
            </a:extLst>
          </p:cNvPr>
          <p:cNvSpPr/>
          <p:nvPr/>
        </p:nvSpPr>
        <p:spPr>
          <a:xfrm>
            <a:off x="4405211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F3755085-5C57-4CD9-A063-D7E26634996E}"/>
              </a:ext>
            </a:extLst>
          </p:cNvPr>
          <p:cNvSpPr/>
          <p:nvPr/>
        </p:nvSpPr>
        <p:spPr>
          <a:xfrm>
            <a:off x="4080384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D0BB2BE9-A85A-4906-AC84-62BF76CF1926}"/>
              </a:ext>
            </a:extLst>
          </p:cNvPr>
          <p:cNvSpPr/>
          <p:nvPr/>
        </p:nvSpPr>
        <p:spPr>
          <a:xfrm>
            <a:off x="4242309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82136E1B-268D-4B16-8E82-C7F67A080D5D}"/>
              </a:ext>
            </a:extLst>
          </p:cNvPr>
          <p:cNvSpPr/>
          <p:nvPr/>
        </p:nvSpPr>
        <p:spPr>
          <a:xfrm>
            <a:off x="4080384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A45F0EBE-9223-4CDB-923A-63A484EF5F56}"/>
              </a:ext>
            </a:extLst>
          </p:cNvPr>
          <p:cNvSpPr/>
          <p:nvPr/>
        </p:nvSpPr>
        <p:spPr>
          <a:xfrm>
            <a:off x="3918460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C301F737-9D0A-40FC-8E3E-03C74EB58462}"/>
              </a:ext>
            </a:extLst>
          </p:cNvPr>
          <p:cNvSpPr/>
          <p:nvPr/>
        </p:nvSpPr>
        <p:spPr>
          <a:xfrm>
            <a:off x="3755556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D7EEFA54-3D67-41F8-9CE0-FBE83A07FFC1}"/>
              </a:ext>
            </a:extLst>
          </p:cNvPr>
          <p:cNvSpPr/>
          <p:nvPr/>
        </p:nvSpPr>
        <p:spPr>
          <a:xfrm>
            <a:off x="4055086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905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16EA5F8-A23C-4ACD-BF73-0366C782304B}"/>
              </a:ext>
            </a:extLst>
          </p:cNvPr>
          <p:cNvGrpSpPr/>
          <p:nvPr/>
        </p:nvGrpSpPr>
        <p:grpSpPr>
          <a:xfrm rot="18900000">
            <a:off x="3595463" y="3993410"/>
            <a:ext cx="6433739" cy="299818"/>
            <a:chOff x="5791200" y="3429000"/>
            <a:chExt cx="3383151" cy="299818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FE9AB2F-F9B9-4F38-8EDF-8230F260F416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699E088-B526-47B7-AF36-CDCAD5FAF797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B6A0550-4D19-4BCE-A0F0-E8025C63F717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rgbClr val="FCFC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1A8C2627-0163-4407-95BC-F1D12E02A2FC}"/>
              </a:ext>
            </a:extLst>
          </p:cNvPr>
          <p:cNvSpPr/>
          <p:nvPr/>
        </p:nvSpPr>
        <p:spPr>
          <a:xfrm>
            <a:off x="4503186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23FB7-E984-48A9-B71D-65C80AF9172F}"/>
              </a:ext>
            </a:extLst>
          </p:cNvPr>
          <p:cNvGrpSpPr/>
          <p:nvPr/>
        </p:nvGrpSpPr>
        <p:grpSpPr>
          <a:xfrm>
            <a:off x="2704866" y="229950"/>
            <a:ext cx="6416040" cy="6416040"/>
            <a:chOff x="1363980" y="220980"/>
            <a:chExt cx="6416040" cy="641604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FEADCFF-AECF-4729-9FF5-BF9737A5CBB5}"/>
                </a:ext>
              </a:extLst>
            </p:cNvPr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solidFill>
                <a:srgbClr val="0075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2C8895F2-A173-4BDD-929A-D3AD1A64ECA8}"/>
                </a:ext>
              </a:extLst>
            </p:cNvPr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rgbClr val="0075F3"/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1449BA40-5A2F-4374-A9F4-31DFAFCDF2F9}"/>
              </a:ext>
            </a:extLst>
          </p:cNvPr>
          <p:cNvSpPr/>
          <p:nvPr/>
        </p:nvSpPr>
        <p:spPr>
          <a:xfrm rot="18900000">
            <a:off x="2877289" y="2049600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2193592-AA06-450A-9B11-EEB50FB7B05E}"/>
              </a:ext>
            </a:extLst>
          </p:cNvPr>
          <p:cNvGrpSpPr/>
          <p:nvPr/>
        </p:nvGrpSpPr>
        <p:grpSpPr>
          <a:xfrm>
            <a:off x="3748806" y="1273890"/>
            <a:ext cx="4328160" cy="4328160"/>
            <a:chOff x="2407920" y="1264920"/>
            <a:chExt cx="4328160" cy="4328160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71CFFAB-F841-494C-BF73-62B8E6CD6FF2}"/>
                </a:ext>
              </a:extLst>
            </p:cNvPr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원호 120">
              <a:extLst>
                <a:ext uri="{FF2B5EF4-FFF2-40B4-BE49-F238E27FC236}">
                  <a16:creationId xmlns:a16="http://schemas.microsoft.com/office/drawing/2014/main" id="{706953EB-021D-4989-889F-C91E069DAFAC}"/>
                </a:ext>
              </a:extLst>
            </p:cNvPr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rgbClr val="399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ABCF2127-84C6-4F4A-9D41-0FFEA2FDD341}"/>
              </a:ext>
            </a:extLst>
          </p:cNvPr>
          <p:cNvSpPr/>
          <p:nvPr/>
        </p:nvSpPr>
        <p:spPr>
          <a:xfrm>
            <a:off x="7380064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1678FB92-CAB5-4B67-A189-A3CB9474B18E}"/>
              </a:ext>
            </a:extLst>
          </p:cNvPr>
          <p:cNvSpPr/>
          <p:nvPr/>
        </p:nvSpPr>
        <p:spPr>
          <a:xfrm>
            <a:off x="7279391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자유형: 도형 123">
            <a:extLst>
              <a:ext uri="{FF2B5EF4-FFF2-40B4-BE49-F238E27FC236}">
                <a16:creationId xmlns:a16="http://schemas.microsoft.com/office/drawing/2014/main" id="{10428590-8CB2-45B8-BCCD-621E72194D6E}"/>
              </a:ext>
            </a:extLst>
          </p:cNvPr>
          <p:cNvSpPr/>
          <p:nvPr/>
        </p:nvSpPr>
        <p:spPr>
          <a:xfrm>
            <a:off x="7380066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18987C93-C718-49E3-8100-B74A80F36080}"/>
              </a:ext>
            </a:extLst>
          </p:cNvPr>
          <p:cNvSpPr/>
          <p:nvPr/>
        </p:nvSpPr>
        <p:spPr>
          <a:xfrm>
            <a:off x="7380065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7396E5B7-0B39-4F84-9F0A-578E9C253111}"/>
              </a:ext>
            </a:extLst>
          </p:cNvPr>
          <p:cNvSpPr/>
          <p:nvPr/>
        </p:nvSpPr>
        <p:spPr>
          <a:xfrm>
            <a:off x="7480740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88007B23-93B4-4F36-BAF1-DE23416B35B6}"/>
              </a:ext>
            </a:extLst>
          </p:cNvPr>
          <p:cNvSpPr/>
          <p:nvPr/>
        </p:nvSpPr>
        <p:spPr>
          <a:xfrm>
            <a:off x="7734969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4F230986-D424-4483-9502-471B88A0857A}"/>
              </a:ext>
            </a:extLst>
          </p:cNvPr>
          <p:cNvSpPr/>
          <p:nvPr/>
        </p:nvSpPr>
        <p:spPr>
          <a:xfrm>
            <a:off x="7279390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0D7B4774-595B-4D5E-A318-E1518EC5944E}"/>
              </a:ext>
            </a:extLst>
          </p:cNvPr>
          <p:cNvSpPr/>
          <p:nvPr/>
        </p:nvSpPr>
        <p:spPr>
          <a:xfrm>
            <a:off x="7559982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BA401233-A9DA-43B3-B310-9042A42DC2B7}"/>
              </a:ext>
            </a:extLst>
          </p:cNvPr>
          <p:cNvSpPr/>
          <p:nvPr/>
        </p:nvSpPr>
        <p:spPr>
          <a:xfrm>
            <a:off x="7639226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rgbClr val="0075F3"/>
          </a:solidFill>
          <a:ln w="127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38E10909-88E4-4268-8C47-05F23DF554AE}"/>
              </a:ext>
            </a:extLst>
          </p:cNvPr>
          <p:cNvSpPr/>
          <p:nvPr/>
        </p:nvSpPr>
        <p:spPr>
          <a:xfrm>
            <a:off x="1472427" y="1491143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626C364-61EF-4C29-88D5-CC8D94E42990}"/>
              </a:ext>
            </a:extLst>
          </p:cNvPr>
          <p:cNvSpPr/>
          <p:nvPr/>
        </p:nvSpPr>
        <p:spPr>
          <a:xfrm>
            <a:off x="10174056" y="3895391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3E36CC3-86E1-47A2-A239-1EE0FA2DE2D3}"/>
              </a:ext>
            </a:extLst>
          </p:cNvPr>
          <p:cNvCxnSpPr>
            <a:cxnSpLocks/>
          </p:cNvCxnSpPr>
          <p:nvPr/>
        </p:nvCxnSpPr>
        <p:spPr>
          <a:xfrm flipH="1">
            <a:off x="4626846" y="3619166"/>
            <a:ext cx="2544727" cy="0"/>
          </a:xfrm>
          <a:prstGeom prst="line">
            <a:avLst/>
          </a:prstGeom>
          <a:ln w="50800"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제목 5">
            <a:extLst>
              <a:ext uri="{FF2B5EF4-FFF2-40B4-BE49-F238E27FC236}">
                <a16:creationId xmlns:a16="http://schemas.microsoft.com/office/drawing/2014/main" id="{5DE590CA-3EBA-437C-B801-4B2DB71C4DB8}"/>
              </a:ext>
            </a:extLst>
          </p:cNvPr>
          <p:cNvSpPr txBox="1">
            <a:spLocks/>
          </p:cNvSpPr>
          <p:nvPr/>
        </p:nvSpPr>
        <p:spPr>
          <a:xfrm>
            <a:off x="4604598" y="2849056"/>
            <a:ext cx="2618230" cy="88837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THANKS</a:t>
            </a:r>
            <a:endParaRPr lang="ko-KR" altLang="en-US" sz="4000" dirty="0"/>
          </a:p>
        </p:txBody>
      </p:sp>
      <p:sp>
        <p:nvSpPr>
          <p:cNvPr id="55" name="바닥글 개체 틀 3">
            <a:extLst>
              <a:ext uri="{FF2B5EF4-FFF2-40B4-BE49-F238E27FC236}">
                <a16:creationId xmlns:a16="http://schemas.microsoft.com/office/drawing/2014/main" id="{AAD54ECE-A72B-4FA0-87B3-DC4600C4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3398" y="6134298"/>
            <a:ext cx="2302305" cy="480588"/>
          </a:xfrm>
        </p:spPr>
        <p:txBody>
          <a:bodyPr/>
          <a:lstStyle/>
          <a:p>
            <a:r>
              <a:rPr lang="en-US" altLang="ko-KR" sz="1000" dirty="0">
                <a:solidFill>
                  <a:srgbClr val="0075F3"/>
                </a:solidFill>
              </a:rPr>
              <a:t>Written By Newby Members</a:t>
            </a:r>
            <a:r>
              <a:rPr lang="ko-KR" altLang="en-US" sz="1000" dirty="0">
                <a:solidFill>
                  <a:srgbClr val="0075F3"/>
                </a:solidFill>
              </a:rPr>
              <a:t> </a:t>
            </a:r>
            <a:endParaRPr lang="en-US" altLang="ko-KR" sz="1000" dirty="0">
              <a:solidFill>
                <a:srgbClr val="0075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27B2A-5A46-4776-91FB-B8D65453E508}"/>
              </a:ext>
            </a:extLst>
          </p:cNvPr>
          <p:cNvSpPr txBox="1"/>
          <p:nvPr/>
        </p:nvSpPr>
        <p:spPr>
          <a:xfrm>
            <a:off x="4981575" y="3666410"/>
            <a:ext cx="191173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dirty="0">
                <a:solidFill>
                  <a:srgbClr val="0075F3"/>
                </a:solidFill>
              </a:rPr>
              <a:t>WE ARE NEWBY MEMBERS</a:t>
            </a:r>
          </a:p>
          <a:p>
            <a:pPr algn="dist"/>
            <a:r>
              <a:rPr lang="en-US" altLang="ko-KR" sz="1400" dirty="0">
                <a:solidFill>
                  <a:srgbClr val="0075F3"/>
                </a:solidFill>
              </a:rPr>
              <a:t>IN,H</a:t>
            </a:r>
            <a:r>
              <a:rPr lang="ko-KR" altLang="en-US" sz="1400" dirty="0">
                <a:solidFill>
                  <a:srgbClr val="0075F3"/>
                </a:solidFill>
              </a:rPr>
              <a:t>오후반</a:t>
            </a:r>
            <a:endParaRPr lang="en-US" altLang="ko-KR" sz="1400" dirty="0">
              <a:solidFill>
                <a:srgbClr val="0075F3"/>
              </a:solidFill>
            </a:endParaRPr>
          </a:p>
          <a:p>
            <a:pPr algn="dist"/>
            <a:r>
              <a:rPr lang="en-US" altLang="ko-KR" dirty="0">
                <a:solidFill>
                  <a:srgbClr val="0075F3"/>
                </a:solidFill>
              </a:rPr>
              <a:t>WITH T. </a:t>
            </a:r>
            <a:r>
              <a:rPr lang="ko-KR" altLang="en-US" dirty="0" err="1">
                <a:solidFill>
                  <a:srgbClr val="0075F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유승제</a:t>
            </a:r>
            <a:endParaRPr lang="ko-KR" altLang="en-US" dirty="0">
              <a:solidFill>
                <a:srgbClr val="0075F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4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4FB9D8-0067-4596-8503-F693A2FA6504}"/>
              </a:ext>
            </a:extLst>
          </p:cNvPr>
          <p:cNvSpPr/>
          <p:nvPr/>
        </p:nvSpPr>
        <p:spPr>
          <a:xfrm>
            <a:off x="218" y="-9730"/>
            <a:ext cx="5295251" cy="6867730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rgbClr val="37C0FA"/>
            </a:solidFill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3FAFCEE-9AC2-40F1-830C-925403BD24EB}"/>
              </a:ext>
            </a:extLst>
          </p:cNvPr>
          <p:cNvSpPr/>
          <p:nvPr/>
        </p:nvSpPr>
        <p:spPr>
          <a:xfrm>
            <a:off x="5712237" y="359559"/>
            <a:ext cx="6129166" cy="6129166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EF7D632-F3FC-4F9F-9036-EF7850736739}"/>
              </a:ext>
            </a:extLst>
          </p:cNvPr>
          <p:cNvSpPr/>
          <p:nvPr/>
        </p:nvSpPr>
        <p:spPr>
          <a:xfrm>
            <a:off x="6247113" y="287146"/>
            <a:ext cx="5039311" cy="6273992"/>
          </a:xfrm>
          <a:prstGeom prst="roundRect">
            <a:avLst>
              <a:gd name="adj" fmla="val 129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noFill/>
              </a:rPr>
              <a:t>C</a:t>
            </a:r>
            <a:endParaRPr lang="ko-KR" altLang="en-US" dirty="0">
              <a:noFill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89CD4C7-464C-4669-9643-4DAB649EC78F}"/>
              </a:ext>
            </a:extLst>
          </p:cNvPr>
          <p:cNvSpPr/>
          <p:nvPr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681DF5-BAD3-4A2A-B1B0-B6F0048E93D7}"/>
              </a:ext>
            </a:extLst>
          </p:cNvPr>
          <p:cNvSpPr/>
          <p:nvPr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0AC6D44B-4484-4DE5-9528-A294B1533E8F}"/>
              </a:ext>
            </a:extLst>
          </p:cNvPr>
          <p:cNvSpPr/>
          <p:nvPr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5F6B9E4F-34EF-45DA-A385-A7D07D724126}"/>
              </a:ext>
            </a:extLst>
          </p:cNvPr>
          <p:cNvSpPr/>
          <p:nvPr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72C3B-64AF-4624-8256-AD95FBF0DD1E}"/>
              </a:ext>
            </a:extLst>
          </p:cNvPr>
          <p:cNvGrpSpPr/>
          <p:nvPr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9D56CDD-35A5-4490-8BAB-58860E9CD53F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B46258-B407-4F60-93E7-A2052B6AE4CA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D0304F7-E082-4394-8EC3-5377CBD87954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6DAF2FD-03A9-40E5-83A5-9A812A7C37B9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5B28B7F-1D5F-4D89-94AE-17382B1EE986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0C7CC14-5CFC-40B1-89F8-E350C0DFF78B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996CC23-D1AA-4358-86B8-107F298CA41E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D6B492F-8DD0-404C-9D32-AB3E16ED8FB9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B90E1AF-D6E7-4D58-86A0-3F28F6EEFF73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DF1A03-7CBB-4DD6-8A21-A0696D9C589F}"/>
              </a:ext>
            </a:extLst>
          </p:cNvPr>
          <p:cNvGrpSpPr/>
          <p:nvPr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1399A4D-97DC-4CA1-BB81-99EE9A5E3509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7102AEB-8D42-435C-A156-3D01A27AEEF5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0F1F1EF-4953-4263-8701-8259A093DC9D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93F6914-C524-467F-8A63-6EFE724E85E6}"/>
              </a:ext>
            </a:extLst>
          </p:cNvPr>
          <p:cNvSpPr/>
          <p:nvPr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rgbClr val="0C8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54C5D9B-3D12-4F9C-B150-FD6302EDE955}"/>
              </a:ext>
            </a:extLst>
          </p:cNvPr>
          <p:cNvSpPr txBox="1">
            <a:spLocks/>
          </p:cNvSpPr>
          <p:nvPr/>
        </p:nvSpPr>
        <p:spPr>
          <a:xfrm>
            <a:off x="150037" y="2867450"/>
            <a:ext cx="2005790" cy="49847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 anchorCtr="0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0" kern="1200" spc="-60" baseline="0">
                <a:ln w="3175"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2AF9E54-C925-4FCD-8E0F-E125EF93E4B9}"/>
              </a:ext>
            </a:extLst>
          </p:cNvPr>
          <p:cNvCxnSpPr/>
          <p:nvPr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2776432E-05A8-4764-8FE3-C33404E8D9A6}"/>
              </a:ext>
            </a:extLst>
          </p:cNvPr>
          <p:cNvSpPr/>
          <p:nvPr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5F04022D-4D59-473B-B151-C60F57C3F8A9}"/>
              </a:ext>
            </a:extLst>
          </p:cNvPr>
          <p:cNvSpPr/>
          <p:nvPr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CE6321-CD60-4CED-B4B5-822BD7D14015}"/>
              </a:ext>
            </a:extLst>
          </p:cNvPr>
          <p:cNvGrpSpPr/>
          <p:nvPr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7EEB379-AF53-4EE2-8727-10E7A75B4A47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57F01C5-A53F-4FA4-93B2-F45552450715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4BB6501-5A7D-493A-8E95-4D65B631536C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0525408-DBB7-4F1F-BA9B-41AB6B534E79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E57C51-89EB-49F6-BF36-F62182666569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65054BA-BECF-4502-BB35-BE0B47EBEA6F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부제목 18">
            <a:extLst>
              <a:ext uri="{FF2B5EF4-FFF2-40B4-BE49-F238E27FC236}">
                <a16:creationId xmlns:a16="http://schemas.microsoft.com/office/drawing/2014/main" id="{2F776188-8F3E-452A-843B-29AF9B0140E7}"/>
              </a:ext>
            </a:extLst>
          </p:cNvPr>
          <p:cNvSpPr txBox="1">
            <a:spLocks/>
          </p:cNvSpPr>
          <p:nvPr/>
        </p:nvSpPr>
        <p:spPr>
          <a:xfrm>
            <a:off x="7823137" y="5736116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</a:rPr>
              <a:t>SEMI-PROJECT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4C81E88-5D13-4CFB-AF7D-9D0E95446431}"/>
              </a:ext>
            </a:extLst>
          </p:cNvPr>
          <p:cNvSpPr/>
          <p:nvPr/>
        </p:nvSpPr>
        <p:spPr>
          <a:xfrm>
            <a:off x="8672206" y="643572"/>
            <a:ext cx="209263" cy="209263"/>
          </a:xfrm>
          <a:prstGeom prst="ellipse">
            <a:avLst/>
          </a:prstGeom>
          <a:noFill/>
          <a:ln w="15875">
            <a:gradFill>
              <a:gsLst>
                <a:gs pos="100000">
                  <a:srgbClr val="4FE1FD"/>
                </a:gs>
                <a:gs pos="53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C3D3940-B1C4-4F70-8B85-72ABFA8D48D2}"/>
              </a:ext>
            </a:extLst>
          </p:cNvPr>
          <p:cNvCxnSpPr>
            <a:cxnSpLocks/>
          </p:cNvCxnSpPr>
          <p:nvPr/>
        </p:nvCxnSpPr>
        <p:spPr>
          <a:xfrm>
            <a:off x="8775818" y="0"/>
            <a:ext cx="0" cy="745724"/>
          </a:xfrm>
          <a:prstGeom prst="lin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2C67877-9347-4597-836A-5C40A6DF8D40}"/>
              </a:ext>
            </a:extLst>
          </p:cNvPr>
          <p:cNvCxnSpPr>
            <a:cxnSpLocks/>
          </p:cNvCxnSpPr>
          <p:nvPr/>
        </p:nvCxnSpPr>
        <p:spPr>
          <a:xfrm>
            <a:off x="7092021" y="5356022"/>
            <a:ext cx="3329126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844CB7-F873-4128-9B4E-0C5CA4725B01}"/>
              </a:ext>
            </a:extLst>
          </p:cNvPr>
          <p:cNvCxnSpPr>
            <a:cxnSpLocks/>
          </p:cNvCxnSpPr>
          <p:nvPr/>
        </p:nvCxnSpPr>
        <p:spPr>
          <a:xfrm>
            <a:off x="7092021" y="2621678"/>
            <a:ext cx="3258105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B5BCA3FF-45E0-470D-9689-6DFDDCC2E371}"/>
              </a:ext>
            </a:extLst>
          </p:cNvPr>
          <p:cNvSpPr/>
          <p:nvPr/>
        </p:nvSpPr>
        <p:spPr>
          <a:xfrm>
            <a:off x="6245218" y="5137234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3D1F88-1A28-477E-9EF2-A992389FCAC4}"/>
              </a:ext>
            </a:extLst>
          </p:cNvPr>
          <p:cNvSpPr/>
          <p:nvPr/>
        </p:nvSpPr>
        <p:spPr>
          <a:xfrm>
            <a:off x="11191376" y="1539836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5" name="부제목 18">
            <a:extLst>
              <a:ext uri="{FF2B5EF4-FFF2-40B4-BE49-F238E27FC236}">
                <a16:creationId xmlns:a16="http://schemas.microsoft.com/office/drawing/2014/main" id="{9493376C-1382-475B-9AD5-C297C39A301E}"/>
              </a:ext>
            </a:extLst>
          </p:cNvPr>
          <p:cNvSpPr txBox="1">
            <a:spLocks/>
          </p:cNvSpPr>
          <p:nvPr/>
        </p:nvSpPr>
        <p:spPr>
          <a:xfrm>
            <a:off x="7361257" y="2621678"/>
            <a:ext cx="2316507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조성근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한재우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손신혜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유정후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</p:txBody>
      </p:sp>
      <p:sp>
        <p:nvSpPr>
          <p:cNvPr id="47" name="부제목 18">
            <a:extLst>
              <a:ext uri="{FF2B5EF4-FFF2-40B4-BE49-F238E27FC236}">
                <a16:creationId xmlns:a16="http://schemas.microsoft.com/office/drawing/2014/main" id="{D53E0586-635B-4EB8-B338-E9CEFB60703A}"/>
              </a:ext>
            </a:extLst>
          </p:cNvPr>
          <p:cNvSpPr txBox="1">
            <a:spLocks/>
          </p:cNvSpPr>
          <p:nvPr/>
        </p:nvSpPr>
        <p:spPr>
          <a:xfrm>
            <a:off x="8804370" y="2886618"/>
            <a:ext cx="2316507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남지훈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민현기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최진영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Clr>
                <a:srgbClr val="123E6B"/>
              </a:buClr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2C57D15-7A2D-450D-BBCB-86BF021C3316}"/>
              </a:ext>
            </a:extLst>
          </p:cNvPr>
          <p:cNvSpPr/>
          <p:nvPr/>
        </p:nvSpPr>
        <p:spPr>
          <a:xfrm>
            <a:off x="7921360" y="543400"/>
            <a:ext cx="1745148" cy="1745148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8550F675-4355-47A4-A8B1-3A98780B8AF1}"/>
              </a:ext>
            </a:extLst>
          </p:cNvPr>
          <p:cNvSpPr txBox="1">
            <a:spLocks/>
          </p:cNvSpPr>
          <p:nvPr/>
        </p:nvSpPr>
        <p:spPr>
          <a:xfrm>
            <a:off x="7525351" y="953443"/>
            <a:ext cx="2500088" cy="772518"/>
          </a:xfrm>
          <a:prstGeom prst="plaque">
            <a:avLst>
              <a:gd name="adj" fmla="val 6969"/>
            </a:avLst>
          </a:prstGeom>
          <a:solidFill>
            <a:srgbClr val="FCFCFD"/>
          </a:soli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66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75F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en-US" sz="3200" dirty="0"/>
              <a:t>MEMBERS</a:t>
            </a: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BCC7CA4D-BF71-4FFB-B0A8-24B196009202}"/>
              </a:ext>
            </a:extLst>
          </p:cNvPr>
          <p:cNvSpPr txBox="1">
            <a:spLocks/>
          </p:cNvSpPr>
          <p:nvPr/>
        </p:nvSpPr>
        <p:spPr>
          <a:xfrm>
            <a:off x="7519603" y="1733172"/>
            <a:ext cx="2532533" cy="2587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NEWBY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181EA5-C054-41C5-993F-238E268C946E}"/>
              </a:ext>
            </a:extLst>
          </p:cNvPr>
          <p:cNvSpPr/>
          <p:nvPr/>
        </p:nvSpPr>
        <p:spPr>
          <a:xfrm rot="10800000" flipV="1">
            <a:off x="-4763" y="-32625"/>
            <a:ext cx="12196763" cy="351713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50" name="바닥글 개체 틀 2">
            <a:extLst>
              <a:ext uri="{FF2B5EF4-FFF2-40B4-BE49-F238E27FC236}">
                <a16:creationId xmlns:a16="http://schemas.microsoft.com/office/drawing/2014/main" id="{DB553FE2-CE0A-4C1E-9F33-C063C9FC741A}"/>
              </a:ext>
            </a:extLst>
          </p:cNvPr>
          <p:cNvSpPr txBox="1">
            <a:spLocks/>
          </p:cNvSpPr>
          <p:nvPr/>
        </p:nvSpPr>
        <p:spPr>
          <a:xfrm>
            <a:off x="300038" y="6561137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638F94-2094-4718-85E7-599D45053D5A}"/>
              </a:ext>
            </a:extLst>
          </p:cNvPr>
          <p:cNvSpPr/>
          <p:nvPr/>
        </p:nvSpPr>
        <p:spPr>
          <a:xfrm>
            <a:off x="13427" y="313996"/>
            <a:ext cx="12192000" cy="6552577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81D2D99-53E0-46F0-9751-61AB46955915}"/>
              </a:ext>
            </a:extLst>
          </p:cNvPr>
          <p:cNvCxnSpPr>
            <a:cxnSpLocks/>
          </p:cNvCxnSpPr>
          <p:nvPr/>
        </p:nvCxnSpPr>
        <p:spPr>
          <a:xfrm flipV="1">
            <a:off x="6442208" y="266755"/>
            <a:ext cx="846361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4">
            <a:extLst>
              <a:ext uri="{FF2B5EF4-FFF2-40B4-BE49-F238E27FC236}">
                <a16:creationId xmlns:a16="http://schemas.microsoft.com/office/drawing/2014/main" id="{66E15111-BB5F-43AE-8341-E8F8E9961878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Current Page &gt;</a:t>
            </a:r>
            <a:endParaRPr lang="en-US" dirty="0"/>
          </a:p>
        </p:txBody>
      </p:sp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D48D1896-2B9D-461E-94C5-E0228030E4D8}"/>
              </a:ext>
            </a:extLst>
          </p:cNvPr>
          <p:cNvSpPr txBox="1">
            <a:spLocks/>
          </p:cNvSpPr>
          <p:nvPr/>
        </p:nvSpPr>
        <p:spPr>
          <a:xfrm>
            <a:off x="6569477" y="5403"/>
            <a:ext cx="5504155" cy="249231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Members            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296208E-A668-4540-A097-01C68FA7B38E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94FA4D6-72C8-4188-97B6-012125891A35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4609466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109406-B1FC-4655-BC43-245BE7C8E2E0}"/>
              </a:ext>
            </a:extLst>
          </p:cNvPr>
          <p:cNvSpPr/>
          <p:nvPr/>
        </p:nvSpPr>
        <p:spPr>
          <a:xfrm>
            <a:off x="90785" y="399529"/>
            <a:ext cx="12011025" cy="6077800"/>
          </a:xfrm>
          <a:prstGeom prst="rect">
            <a:avLst/>
          </a:prstGeom>
          <a:solidFill>
            <a:srgbClr val="FBFCFC"/>
          </a:solidFill>
          <a:ln w="3175">
            <a:noFill/>
          </a:ln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D81D3F-D15D-4896-890E-0ED3237D1E95}"/>
              </a:ext>
            </a:extLst>
          </p:cNvPr>
          <p:cNvSpPr/>
          <p:nvPr/>
        </p:nvSpPr>
        <p:spPr>
          <a:xfrm rot="10800000" flipV="1">
            <a:off x="0" y="6570662"/>
            <a:ext cx="12192000" cy="300119"/>
          </a:xfrm>
          <a:prstGeom prst="rect">
            <a:avLst/>
          </a:prstGeom>
          <a:gradFill>
            <a:gsLst>
              <a:gs pos="100000">
                <a:srgbClr val="E8EDEF"/>
              </a:gs>
              <a:gs pos="0">
                <a:srgbClr val="FCFCFD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63" name="바닥글 개체 틀 4">
            <a:extLst>
              <a:ext uri="{FF2B5EF4-FFF2-40B4-BE49-F238E27FC236}">
                <a16:creationId xmlns:a16="http://schemas.microsoft.com/office/drawing/2014/main" id="{F24B6364-546E-471F-BB27-83EF30555898}"/>
              </a:ext>
            </a:extLst>
          </p:cNvPr>
          <p:cNvSpPr txBox="1">
            <a:spLocks/>
          </p:cNvSpPr>
          <p:nvPr/>
        </p:nvSpPr>
        <p:spPr>
          <a:xfrm>
            <a:off x="282282" y="6570015"/>
            <a:ext cx="2150751" cy="3033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>
                    <a:alpha val="64000"/>
                  </a:srgb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WHAT ROLE DO MEMBERS?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0A2C9B4-E5CE-493F-AC85-40B24088BB51}"/>
              </a:ext>
            </a:extLst>
          </p:cNvPr>
          <p:cNvGrpSpPr/>
          <p:nvPr/>
        </p:nvGrpSpPr>
        <p:grpSpPr>
          <a:xfrm rot="21378406">
            <a:off x="1071740" y="437940"/>
            <a:ext cx="1796499" cy="2886284"/>
            <a:chOff x="939704" y="1358283"/>
            <a:chExt cx="1796499" cy="148072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23D7D7E-F621-48A6-8081-F67A5D00B6C7}"/>
                </a:ext>
              </a:extLst>
            </p:cNvPr>
            <p:cNvGrpSpPr/>
            <p:nvPr/>
          </p:nvGrpSpPr>
          <p:grpSpPr>
            <a:xfrm>
              <a:off x="939704" y="1358283"/>
              <a:ext cx="1796499" cy="1480722"/>
              <a:chOff x="1392430" y="2427618"/>
              <a:chExt cx="2227070" cy="2710787"/>
            </a:xfrm>
          </p:grpSpPr>
          <p:sp>
            <p:nvSpPr>
              <p:cNvPr id="69" name="Oval 23">
                <a:extLst>
                  <a:ext uri="{FF2B5EF4-FFF2-40B4-BE49-F238E27FC236}">
                    <a16:creationId xmlns:a16="http://schemas.microsoft.com/office/drawing/2014/main" id="{0708A5A0-9B5B-4A2B-B77E-0AD985EDD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567564"/>
                <a:ext cx="2227070" cy="2570841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 </a:t>
                </a: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  <a:r>
                  <a:rPr lang="ko-KR" altLang="en-US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조성근</a:t>
                </a:r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</p:txBody>
          </p:sp>
          <p:sp>
            <p:nvSpPr>
              <p:cNvPr id="70" name="직사각형 125">
                <a:extLst>
                  <a:ext uri="{FF2B5EF4-FFF2-40B4-BE49-F238E27FC236}">
                    <a16:creationId xmlns:a16="http://schemas.microsoft.com/office/drawing/2014/main" id="{341AEC24-9326-479B-9792-8DD195089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479" y="2427618"/>
                <a:ext cx="360000" cy="324456"/>
              </a:xfrm>
              <a:prstGeom prst="rect">
                <a:avLst/>
              </a:prstGeom>
              <a:solidFill>
                <a:srgbClr val="0C86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01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0BC3A4C-39AA-43FB-83A7-CD3BFF1EC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710" y="4449250"/>
                <a:ext cx="101767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329062-46BC-48AB-AE90-DCCCFCAD8579}"/>
                </a:ext>
              </a:extLst>
            </p:cNvPr>
            <p:cNvSpPr txBox="1"/>
            <p:nvPr/>
          </p:nvSpPr>
          <p:spPr>
            <a:xfrm>
              <a:off x="1053776" y="2526727"/>
              <a:ext cx="1599770" cy="22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회원가입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  <a:p>
              <a:r>
                <a:rPr lang="en-US" altLang="ko-KR" sz="200" dirty="0">
                  <a:solidFill>
                    <a:schemeClr val="bg1">
                      <a:lumMod val="65000"/>
                    </a:schemeClr>
                  </a:solidFill>
                </a:rPr>
                <a:t>     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호스트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회원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로그인</a:t>
              </a: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38E93A9-BE8F-4B6F-89BD-FE6DDBA587DE}"/>
              </a:ext>
            </a:extLst>
          </p:cNvPr>
          <p:cNvCxnSpPr>
            <a:cxnSpLocks/>
          </p:cNvCxnSpPr>
          <p:nvPr/>
        </p:nvCxnSpPr>
        <p:spPr>
          <a:xfrm>
            <a:off x="2736203" y="6717688"/>
            <a:ext cx="9155759" cy="0"/>
          </a:xfrm>
          <a:prstGeom prst="line">
            <a:avLst/>
          </a:prstGeom>
          <a:ln w="9525">
            <a:solidFill>
              <a:srgbClr val="0075F3">
                <a:alpha val="46000"/>
              </a:srgbClr>
            </a:soli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6AD2604-27C7-412E-BE16-D2354B472E82}"/>
              </a:ext>
            </a:extLst>
          </p:cNvPr>
          <p:cNvGrpSpPr/>
          <p:nvPr/>
        </p:nvGrpSpPr>
        <p:grpSpPr>
          <a:xfrm rot="291516">
            <a:off x="2064882" y="3056651"/>
            <a:ext cx="1960869" cy="3237934"/>
            <a:chOff x="6190764" y="2099762"/>
            <a:chExt cx="2227070" cy="4308662"/>
          </a:xfrm>
        </p:grpSpPr>
        <p:sp>
          <p:nvSpPr>
            <p:cNvPr id="74" name="Oval 23">
              <a:extLst>
                <a:ext uri="{FF2B5EF4-FFF2-40B4-BE49-F238E27FC236}">
                  <a16:creationId xmlns:a16="http://schemas.microsoft.com/office/drawing/2014/main" id="{3B3D8ECA-CA8D-4D54-A33E-274DCA5A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764" y="2320623"/>
              <a:ext cx="2227070" cy="4087801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한재우</a:t>
              </a:r>
              <a:endParaRPr lang="en-US" altLang="ko-KR" sz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클래스 상세 페이지</a:t>
              </a:r>
              <a:endParaRPr lang="en-US" altLang="ko-KR" sz="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en-US" altLang="ko-KR" sz="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결제 페이지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75" name="직사각형 125">
              <a:extLst>
                <a:ext uri="{FF2B5EF4-FFF2-40B4-BE49-F238E27FC236}">
                  <a16:creationId xmlns:a16="http://schemas.microsoft.com/office/drawing/2014/main" id="{707A61CB-609C-4915-A28F-EC6324D07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484" y="2099762"/>
              <a:ext cx="350482" cy="513513"/>
            </a:xfrm>
            <a:prstGeom prst="rect">
              <a:avLst/>
            </a:prstGeom>
            <a:solidFill>
              <a:srgbClr val="0C86F5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02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28DFB42-688C-4977-A0BC-80238E05D616}"/>
              </a:ext>
            </a:extLst>
          </p:cNvPr>
          <p:cNvGrpSpPr/>
          <p:nvPr/>
        </p:nvGrpSpPr>
        <p:grpSpPr>
          <a:xfrm>
            <a:off x="3688572" y="442712"/>
            <a:ext cx="1796499" cy="2886284"/>
            <a:chOff x="3688572" y="356987"/>
            <a:chExt cx="1796499" cy="2886284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5C5433-9B0E-48C2-A545-760A1CBB5CA0}"/>
                </a:ext>
              </a:extLst>
            </p:cNvPr>
            <p:cNvGrpSpPr/>
            <p:nvPr/>
          </p:nvGrpSpPr>
          <p:grpSpPr>
            <a:xfrm rot="21378406">
              <a:off x="3688572" y="356987"/>
              <a:ext cx="1796499" cy="2886284"/>
              <a:chOff x="1392430" y="2427618"/>
              <a:chExt cx="2227070" cy="2710787"/>
            </a:xfrm>
          </p:grpSpPr>
          <p:sp>
            <p:nvSpPr>
              <p:cNvPr id="82" name="Oval 23">
                <a:extLst>
                  <a:ext uri="{FF2B5EF4-FFF2-40B4-BE49-F238E27FC236}">
                    <a16:creationId xmlns:a16="http://schemas.microsoft.com/office/drawing/2014/main" id="{C365C7BA-32D0-46A0-8AD4-3613A552B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567564"/>
                <a:ext cx="2227070" cy="2570841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 </a:t>
                </a: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  <a:r>
                  <a:rPr lang="ko-KR" altLang="en-US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손신혜</a:t>
                </a:r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</p:txBody>
          </p:sp>
          <p:sp>
            <p:nvSpPr>
              <p:cNvPr id="83" name="직사각형 125">
                <a:extLst>
                  <a:ext uri="{FF2B5EF4-FFF2-40B4-BE49-F238E27FC236}">
                    <a16:creationId xmlns:a16="http://schemas.microsoft.com/office/drawing/2014/main" id="{1DD636AB-1E48-4752-A71E-B2DD7B5FE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479" y="2427618"/>
                <a:ext cx="360000" cy="324456"/>
              </a:xfrm>
              <a:prstGeom prst="rect">
                <a:avLst/>
              </a:prstGeom>
              <a:solidFill>
                <a:srgbClr val="0C86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03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B8C7275-C934-49DE-8BBD-F7DD953D1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710" y="4449250"/>
                <a:ext cx="101767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C2D030-7208-4BE1-906A-4C252033B0A7}"/>
                </a:ext>
              </a:extLst>
            </p:cNvPr>
            <p:cNvSpPr txBox="1"/>
            <p:nvPr/>
          </p:nvSpPr>
          <p:spPr>
            <a:xfrm rot="21378406">
              <a:off x="3873397" y="2637531"/>
              <a:ext cx="1599770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메인 카테고리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  <a:p>
              <a:r>
                <a:rPr lang="en-US" altLang="ko-KR" sz="200" dirty="0">
                  <a:solidFill>
                    <a:schemeClr val="bg1">
                      <a:lumMod val="65000"/>
                    </a:schemeClr>
                  </a:solidFill>
                </a:rPr>
                <a:t>     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사이트 필터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D580493-2C1F-4035-8E14-959ADA696D42}"/>
              </a:ext>
            </a:extLst>
          </p:cNvPr>
          <p:cNvGrpSpPr/>
          <p:nvPr/>
        </p:nvGrpSpPr>
        <p:grpSpPr>
          <a:xfrm rot="291516">
            <a:off x="4970814" y="3066174"/>
            <a:ext cx="1960869" cy="3237938"/>
            <a:chOff x="6190763" y="2099759"/>
            <a:chExt cx="2227070" cy="4308666"/>
          </a:xfrm>
        </p:grpSpPr>
        <p:sp>
          <p:nvSpPr>
            <p:cNvPr id="86" name="Oval 23">
              <a:extLst>
                <a:ext uri="{FF2B5EF4-FFF2-40B4-BE49-F238E27FC236}">
                  <a16:creationId xmlns:a16="http://schemas.microsoft.com/office/drawing/2014/main" id="{6D499BE6-9669-4A1C-92F4-346164883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763" y="2320623"/>
              <a:ext cx="2227070" cy="4087802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유정후</a:t>
              </a:r>
              <a:endParaRPr lang="en-US" altLang="ko-KR" sz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관리자 메인 페이지</a:t>
              </a:r>
              <a:endPara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 </a:t>
              </a:r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결제 취소</a:t>
              </a:r>
              <a:endParaRPr lang="en-US" altLang="ko-KR" sz="2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87" name="직사각형 125">
              <a:extLst>
                <a:ext uri="{FF2B5EF4-FFF2-40B4-BE49-F238E27FC236}">
                  <a16:creationId xmlns:a16="http://schemas.microsoft.com/office/drawing/2014/main" id="{A9C0A91B-A786-4ABD-A489-74A67187B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485" y="2099759"/>
              <a:ext cx="350482" cy="500977"/>
            </a:xfrm>
            <a:prstGeom prst="rect">
              <a:avLst/>
            </a:prstGeom>
            <a:solidFill>
              <a:srgbClr val="0C86F5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04</a:t>
              </a:r>
            </a:p>
          </p:txBody>
        </p:sp>
        <p:pic>
          <p:nvPicPr>
            <p:cNvPr id="88" name="Picture 6" descr="ë ì¼, ì Bahn, ê¸°ì°¨, ì ì¡, ìì¡, í¸ë, ì² ë êµíµ, í¸ëí½, ëë¼ì´ë¸, ì ë ì¼, ì¼ëª°">
              <a:extLst>
                <a:ext uri="{FF2B5EF4-FFF2-40B4-BE49-F238E27FC236}">
                  <a16:creationId xmlns:a16="http://schemas.microsoft.com/office/drawing/2014/main" id="{69C5376B-0796-4C82-9C82-EA832E04A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344"/>
            <a:stretch/>
          </p:blipFill>
          <p:spPr bwMode="auto">
            <a:xfrm rot="5728">
              <a:off x="6411044" y="4086641"/>
              <a:ext cx="1799548" cy="202346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2D74F4D-A900-4D32-8B07-E7D7BBB30C82}"/>
              </a:ext>
            </a:extLst>
          </p:cNvPr>
          <p:cNvGrpSpPr/>
          <p:nvPr/>
        </p:nvGrpSpPr>
        <p:grpSpPr>
          <a:xfrm>
            <a:off x="6389436" y="443705"/>
            <a:ext cx="1796499" cy="2886284"/>
            <a:chOff x="6389436" y="357980"/>
            <a:chExt cx="1796499" cy="288628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D4F6B5E-B13B-4A5E-BA51-AD8C67F66D16}"/>
                </a:ext>
              </a:extLst>
            </p:cNvPr>
            <p:cNvGrpSpPr/>
            <p:nvPr/>
          </p:nvGrpSpPr>
          <p:grpSpPr>
            <a:xfrm rot="21378406">
              <a:off x="6389436" y="357980"/>
              <a:ext cx="1796499" cy="2886284"/>
              <a:chOff x="1392430" y="2427618"/>
              <a:chExt cx="2227070" cy="2710787"/>
            </a:xfrm>
          </p:grpSpPr>
          <p:sp>
            <p:nvSpPr>
              <p:cNvPr id="94" name="Oval 23">
                <a:extLst>
                  <a:ext uri="{FF2B5EF4-FFF2-40B4-BE49-F238E27FC236}">
                    <a16:creationId xmlns:a16="http://schemas.microsoft.com/office/drawing/2014/main" id="{E034CCF4-783C-40D0-BD4F-6F315E4D4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567564"/>
                <a:ext cx="2227070" cy="2570841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 </a:t>
                </a: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  <a:r>
                  <a:rPr lang="ko-KR" altLang="en-US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남지훈</a:t>
                </a:r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</p:txBody>
          </p:sp>
          <p:sp>
            <p:nvSpPr>
              <p:cNvPr id="95" name="직사각형 125">
                <a:extLst>
                  <a:ext uri="{FF2B5EF4-FFF2-40B4-BE49-F238E27FC236}">
                    <a16:creationId xmlns:a16="http://schemas.microsoft.com/office/drawing/2014/main" id="{BA35454D-474F-495A-B1F5-186BFCEFE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479" y="2427618"/>
                <a:ext cx="360000" cy="324456"/>
              </a:xfrm>
              <a:prstGeom prst="rect">
                <a:avLst/>
              </a:prstGeom>
              <a:solidFill>
                <a:srgbClr val="0C86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05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BA55B040-2080-4119-9336-4C88A8147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710" y="4449250"/>
                <a:ext cx="101767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0E075F-91FD-4953-B571-F6B8C8A500E2}"/>
                </a:ext>
              </a:extLst>
            </p:cNvPr>
            <p:cNvSpPr txBox="1"/>
            <p:nvPr/>
          </p:nvSpPr>
          <p:spPr>
            <a:xfrm rot="21378406">
              <a:off x="6567530" y="2727614"/>
              <a:ext cx="15997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마이페이지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B907F2C-E1D7-47C5-8DD1-588722BE2859}"/>
              </a:ext>
            </a:extLst>
          </p:cNvPr>
          <p:cNvGrpSpPr/>
          <p:nvPr/>
        </p:nvGrpSpPr>
        <p:grpSpPr>
          <a:xfrm rot="291516">
            <a:off x="7875883" y="3066065"/>
            <a:ext cx="1960869" cy="3237936"/>
            <a:chOff x="6190763" y="2099761"/>
            <a:chExt cx="2227070" cy="4308664"/>
          </a:xfrm>
        </p:grpSpPr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F41E2B89-E890-4990-ABC7-4209A29E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763" y="2320623"/>
              <a:ext cx="2227070" cy="4087802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최진영</a:t>
              </a:r>
              <a:endParaRPr lang="en-US" altLang="ko-KR" sz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D1D1B">
                      <a:alpha val="70000"/>
                    </a:srgb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관리자 상세 페이지</a:t>
              </a:r>
              <a:endPara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A50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100" name="직사각형 125">
              <a:extLst>
                <a:ext uri="{FF2B5EF4-FFF2-40B4-BE49-F238E27FC236}">
                  <a16:creationId xmlns:a16="http://schemas.microsoft.com/office/drawing/2014/main" id="{AE74A091-E693-4919-A94D-D662CC258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484" y="2099761"/>
              <a:ext cx="350482" cy="508165"/>
            </a:xfrm>
            <a:prstGeom prst="rect">
              <a:avLst/>
            </a:prstGeom>
            <a:solidFill>
              <a:srgbClr val="0C86F5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07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B59EF16-293B-48DD-8AE3-90A194AADF15}"/>
              </a:ext>
            </a:extLst>
          </p:cNvPr>
          <p:cNvGrpSpPr/>
          <p:nvPr/>
        </p:nvGrpSpPr>
        <p:grpSpPr>
          <a:xfrm>
            <a:off x="9099898" y="434180"/>
            <a:ext cx="1796499" cy="2886284"/>
            <a:chOff x="9099898" y="348455"/>
            <a:chExt cx="1796499" cy="288628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7A153CB-7B68-4107-AB86-0946B6324F00}"/>
                </a:ext>
              </a:extLst>
            </p:cNvPr>
            <p:cNvGrpSpPr/>
            <p:nvPr/>
          </p:nvGrpSpPr>
          <p:grpSpPr>
            <a:xfrm rot="21378406">
              <a:off x="9099898" y="348455"/>
              <a:ext cx="1796499" cy="2886284"/>
              <a:chOff x="1392430" y="2427618"/>
              <a:chExt cx="2227070" cy="2710787"/>
            </a:xfrm>
          </p:grpSpPr>
          <p:sp>
            <p:nvSpPr>
              <p:cNvPr id="106" name="Oval 23">
                <a:extLst>
                  <a:ext uri="{FF2B5EF4-FFF2-40B4-BE49-F238E27FC236}">
                    <a16:creationId xmlns:a16="http://schemas.microsoft.com/office/drawing/2014/main" id="{AF0469B4-8C70-455C-9215-2DED2152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430" y="2567564"/>
                <a:ext cx="2227070" cy="2570841"/>
              </a:xfrm>
              <a:prstGeom prst="rect">
                <a:avLst/>
              </a:prstGeom>
              <a:gradFill>
                <a:gsLst>
                  <a:gs pos="42000">
                    <a:schemeClr val="bg1">
                      <a:lumMod val="99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">
                <a:noFill/>
              </a:ln>
              <a:effectLst>
                <a:outerShdw blurRad="4445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t"/>
              <a:lstStyle/>
              <a:p>
                <a:pPr algn="ctr"/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 </a:t>
                </a: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</a:p>
              <a:p>
                <a:r>
                  <a:rPr lang="en-US" altLang="ko-KR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  </a:t>
                </a:r>
                <a:r>
                  <a:rPr lang="ko-KR" altLang="en-US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민현기</a:t>
                </a:r>
                <a:endPara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endParaRPr>
              </a:p>
            </p:txBody>
          </p:sp>
          <p:sp>
            <p:nvSpPr>
              <p:cNvPr id="107" name="직사각형 125">
                <a:extLst>
                  <a:ext uri="{FF2B5EF4-FFF2-40B4-BE49-F238E27FC236}">
                    <a16:creationId xmlns:a16="http://schemas.microsoft.com/office/drawing/2014/main" id="{2B3BA40E-D5CE-4450-B54F-35CAF2A8E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479" y="2427618"/>
                <a:ext cx="360000" cy="324456"/>
              </a:xfrm>
              <a:prstGeom prst="rect">
                <a:avLst/>
              </a:prstGeom>
              <a:solidFill>
                <a:srgbClr val="0C86F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algn="ctr">
                  <a:tabLst>
                    <a:tab pos="1079500" algn="l"/>
                    <a:tab pos="1701800" algn="l"/>
                  </a:tabLst>
                  <a:defRPr/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j-cs"/>
                  </a:rPr>
                  <a:t>06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endParaRPr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8C757BD5-6647-42C2-9896-958D56740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2710" y="4449250"/>
                <a:ext cx="101767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9E705C0-5364-4BF5-8A61-AC4FC0725EC2}"/>
                </a:ext>
              </a:extLst>
            </p:cNvPr>
            <p:cNvSpPr txBox="1"/>
            <p:nvPr/>
          </p:nvSpPr>
          <p:spPr>
            <a:xfrm rot="21378406">
              <a:off x="9272983" y="2638920"/>
              <a:ext cx="1599770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공지 및 문의사항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  <a:p>
              <a:r>
                <a:rPr lang="en-US" altLang="ko-KR" sz="200" dirty="0">
                  <a:solidFill>
                    <a:schemeClr val="bg1">
                      <a:lumMod val="65000"/>
                    </a:schemeClr>
                  </a:solidFill>
                </a:rPr>
                <a:t>     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신고 내역</a:t>
              </a:r>
            </a:p>
          </p:txBody>
        </p:sp>
      </p:grpSp>
      <p:pic>
        <p:nvPicPr>
          <p:cNvPr id="3" name="그림 2" descr="작은, 만든, 케이크, 생일이(가) 표시된 사진&#10;&#10;자동 생성된 설명">
            <a:extLst>
              <a:ext uri="{FF2B5EF4-FFF2-40B4-BE49-F238E27FC236}">
                <a16:creationId xmlns:a16="http://schemas.microsoft.com/office/drawing/2014/main" id="{D352AFBA-8931-451F-B0BA-B6E02D8E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741">
            <a:off x="6595111" y="892303"/>
            <a:ext cx="1353898" cy="121661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pic>
        <p:nvPicPr>
          <p:cNvPr id="5" name="그림 4" descr="실외, 앉아있는, 하얀색, 남자이(가) 표시된 사진&#10;&#10;자동 생성된 설명">
            <a:extLst>
              <a:ext uri="{FF2B5EF4-FFF2-40B4-BE49-F238E27FC236}">
                <a16:creationId xmlns:a16="http://schemas.microsoft.com/office/drawing/2014/main" id="{24A520F6-3295-447E-A77C-704F7155F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4476">
            <a:off x="3911748" y="910514"/>
            <a:ext cx="1310671" cy="121769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38" name="그림 37" descr="실외, 산, 남자, 물이(가) 표시된 사진&#10;&#10;자동 생성된 설명">
            <a:extLst>
              <a:ext uri="{FF2B5EF4-FFF2-40B4-BE49-F238E27FC236}">
                <a16:creationId xmlns:a16="http://schemas.microsoft.com/office/drawing/2014/main" id="{74B734BE-3E70-4BC9-ACF7-1CE842F4B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153">
            <a:off x="2275585" y="4562456"/>
            <a:ext cx="1487724" cy="140178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110" name="그림 109" descr="실외, 잔디, 앉아있는, 작은이(가) 표시된 사진&#10;&#10;자동 생성된 설명">
            <a:extLst>
              <a:ext uri="{FF2B5EF4-FFF2-40B4-BE49-F238E27FC236}">
                <a16:creationId xmlns:a16="http://schemas.microsoft.com/office/drawing/2014/main" id="{40372247-5602-4C18-8600-66029806A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5366">
            <a:off x="8080502" y="4515194"/>
            <a:ext cx="1478567" cy="154469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112" name="그림 111" descr="거울, 그리기이(가) 표시된 사진&#10;&#10;자동 생성된 설명">
            <a:extLst>
              <a:ext uri="{FF2B5EF4-FFF2-40B4-BE49-F238E27FC236}">
                <a16:creationId xmlns:a16="http://schemas.microsoft.com/office/drawing/2014/main" id="{90316D59-F002-45E2-9329-C4522F662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155">
            <a:off x="1270324" y="915769"/>
            <a:ext cx="1342705" cy="1228839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114" name="그림 113" descr="음식이(가) 표시된 사진&#10;&#10;자동 생성된 설명">
            <a:extLst>
              <a:ext uri="{FF2B5EF4-FFF2-40B4-BE49-F238E27FC236}">
                <a16:creationId xmlns:a16="http://schemas.microsoft.com/office/drawing/2014/main" id="{2F56ACD3-15A2-4C90-A9E3-275C4ECB3A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6533">
            <a:off x="9307717" y="870630"/>
            <a:ext cx="1323769" cy="1250175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6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1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B6921A-43E4-404F-94BC-FD96BC2CB482}"/>
              </a:ext>
            </a:extLst>
          </p:cNvPr>
          <p:cNvSpPr/>
          <p:nvPr/>
        </p:nvSpPr>
        <p:spPr>
          <a:xfrm>
            <a:off x="218" y="-9730"/>
            <a:ext cx="5295251" cy="6867730"/>
          </a:xfrm>
          <a:prstGeom prst="rect">
            <a:avLst/>
          </a:prstGeom>
          <a:gradFill flip="none" rotWithShape="1">
            <a:gsLst>
              <a:gs pos="62800">
                <a:srgbClr val="1D9DF7"/>
              </a:gs>
              <a:gs pos="100000">
                <a:srgbClr val="0075F3"/>
              </a:gs>
              <a:gs pos="0">
                <a:srgbClr val="4FE1FD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3FAFCEE-9AC2-40F1-830C-925403BD24EB}"/>
              </a:ext>
            </a:extLst>
          </p:cNvPr>
          <p:cNvSpPr/>
          <p:nvPr/>
        </p:nvSpPr>
        <p:spPr>
          <a:xfrm>
            <a:off x="5712237" y="359559"/>
            <a:ext cx="6129166" cy="6129166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EF7D632-F3FC-4F9F-9036-EF7850736739}"/>
              </a:ext>
            </a:extLst>
          </p:cNvPr>
          <p:cNvSpPr/>
          <p:nvPr/>
        </p:nvSpPr>
        <p:spPr>
          <a:xfrm>
            <a:off x="6247113" y="287146"/>
            <a:ext cx="5039311" cy="6273992"/>
          </a:xfrm>
          <a:prstGeom prst="roundRect">
            <a:avLst>
              <a:gd name="adj" fmla="val 129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noFill/>
              </a:rPr>
              <a:t>C</a:t>
            </a:r>
            <a:endParaRPr lang="ko-KR" altLang="en-US" dirty="0">
              <a:noFill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89CD4C7-464C-4669-9643-4DAB649EC78F}"/>
              </a:ext>
            </a:extLst>
          </p:cNvPr>
          <p:cNvSpPr/>
          <p:nvPr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681DF5-BAD3-4A2A-B1B0-B6F0048E93D7}"/>
              </a:ext>
            </a:extLst>
          </p:cNvPr>
          <p:cNvSpPr/>
          <p:nvPr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0AC6D44B-4484-4DE5-9528-A294B1533E8F}"/>
              </a:ext>
            </a:extLst>
          </p:cNvPr>
          <p:cNvSpPr/>
          <p:nvPr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5F6B9E4F-34EF-45DA-A385-A7D07D724126}"/>
              </a:ext>
            </a:extLst>
          </p:cNvPr>
          <p:cNvSpPr/>
          <p:nvPr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rgbClr val="0075F3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072C3B-64AF-4624-8256-AD95FBF0DD1E}"/>
              </a:ext>
            </a:extLst>
          </p:cNvPr>
          <p:cNvGrpSpPr/>
          <p:nvPr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9D56CDD-35A5-4490-8BAB-58860E9CD53F}"/>
                </a:ext>
              </a:extLst>
            </p:cNvPr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B46258-B407-4F60-93E7-A2052B6AE4CA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D0304F7-E082-4394-8EC3-5377CBD87954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6DAF2FD-03A9-40E5-83A5-9A812A7C37B9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5B28B7F-1D5F-4D89-94AE-17382B1EE986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0C7CC14-5CFC-40B1-89F8-E350C0DFF78B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996CC23-D1AA-4358-86B8-107F298CA41E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D6B492F-8DD0-404C-9D32-AB3E16ED8FB9}"/>
                </a:ext>
              </a:extLst>
            </p:cNvPr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B90E1AF-D6E7-4D58-86A0-3F28F6EEFF73}"/>
                </a:ext>
              </a:extLst>
            </p:cNvPr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DF1A03-7CBB-4DD6-8A21-A0696D9C589F}"/>
              </a:ext>
            </a:extLst>
          </p:cNvPr>
          <p:cNvGrpSpPr/>
          <p:nvPr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1399A4D-97DC-4CA1-BB81-99EE9A5E3509}"/>
                </a:ext>
              </a:extLst>
            </p:cNvPr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7102AEB-8D42-435C-A156-3D01A27AEEF5}"/>
                </a:ext>
              </a:extLst>
            </p:cNvPr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0F1F1EF-4953-4263-8701-8259A093DC9D}"/>
                </a:ext>
              </a:extLst>
            </p:cNvPr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rgbClr val="0075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93F6914-C524-467F-8A63-6EFE724E85E6}"/>
              </a:ext>
            </a:extLst>
          </p:cNvPr>
          <p:cNvSpPr/>
          <p:nvPr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rgbClr val="0C86F5"/>
          </a:solidFill>
          <a:ln>
            <a:gradFill flip="none" rotWithShape="1">
              <a:gsLst>
                <a:gs pos="65490">
                  <a:srgbClr val="99B9E6"/>
                </a:gs>
                <a:gs pos="0">
                  <a:srgbClr val="0C86F5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54C5D9B-3D12-4F9C-B150-FD6302EDE955}"/>
              </a:ext>
            </a:extLst>
          </p:cNvPr>
          <p:cNvSpPr txBox="1">
            <a:spLocks/>
          </p:cNvSpPr>
          <p:nvPr/>
        </p:nvSpPr>
        <p:spPr>
          <a:xfrm>
            <a:off x="150037" y="2867450"/>
            <a:ext cx="2005790" cy="49847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0" tIns="45720" rIns="0" bIns="45720" rtlCol="0" anchor="ctr" anchorCtr="0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0" kern="1200" spc="-60" baseline="0">
                <a:ln w="3175"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2185EDE-249B-4FA8-85EB-D3BF4953A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551" y="353744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ko-KR" dirty="0">
                <a:latin typeface="+mj-lt"/>
              </a:rPr>
              <a:t>PROJECT</a:t>
            </a:r>
            <a:endParaRPr lang="en-US" dirty="0">
              <a:latin typeface="+mj-lt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2AF9E54-C925-4FCD-8E0F-E125EF93E4B9}"/>
              </a:ext>
            </a:extLst>
          </p:cNvPr>
          <p:cNvCxnSpPr/>
          <p:nvPr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2776432E-05A8-4764-8FE3-C33404E8D9A6}"/>
              </a:ext>
            </a:extLst>
          </p:cNvPr>
          <p:cNvSpPr/>
          <p:nvPr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5F04022D-4D59-473B-B151-C60F57C3F8A9}"/>
              </a:ext>
            </a:extLst>
          </p:cNvPr>
          <p:cNvSpPr/>
          <p:nvPr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CE6321-CD60-4CED-B4B5-822BD7D14015}"/>
              </a:ext>
            </a:extLst>
          </p:cNvPr>
          <p:cNvGrpSpPr/>
          <p:nvPr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7EEB379-AF53-4EE2-8727-10E7A75B4A47}"/>
                </a:ext>
              </a:extLst>
            </p:cNvPr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57F01C5-A53F-4FA4-93B2-F45552450715}"/>
                </a:ext>
              </a:extLst>
            </p:cNvPr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4BB6501-5A7D-493A-8E95-4D65B631536C}"/>
                </a:ext>
              </a:extLst>
            </p:cNvPr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0525408-DBB7-4F1F-BA9B-41AB6B534E79}"/>
                </a:ext>
              </a:extLst>
            </p:cNvPr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BE57C51-89EB-49F6-BF36-F62182666569}"/>
                </a:ext>
              </a:extLst>
            </p:cNvPr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65054BA-BECF-4502-BB35-BE0B47EBEA6F}"/>
                </a:ext>
              </a:extLst>
            </p:cNvPr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부제목 18">
            <a:extLst>
              <a:ext uri="{FF2B5EF4-FFF2-40B4-BE49-F238E27FC236}">
                <a16:creationId xmlns:a16="http://schemas.microsoft.com/office/drawing/2014/main" id="{2F776188-8F3E-452A-843B-29AF9B0140E7}"/>
              </a:ext>
            </a:extLst>
          </p:cNvPr>
          <p:cNvSpPr txBox="1">
            <a:spLocks/>
          </p:cNvSpPr>
          <p:nvPr/>
        </p:nvSpPr>
        <p:spPr>
          <a:xfrm>
            <a:off x="7823137" y="5736116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92FF"/>
                </a:solidFill>
              </a:rPr>
              <a:t>SEMI-PROJECT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4C81E88-5D13-4CFB-AF7D-9D0E95446431}"/>
              </a:ext>
            </a:extLst>
          </p:cNvPr>
          <p:cNvSpPr/>
          <p:nvPr/>
        </p:nvSpPr>
        <p:spPr>
          <a:xfrm>
            <a:off x="8672206" y="643572"/>
            <a:ext cx="209263" cy="209263"/>
          </a:xfrm>
          <a:prstGeom prst="ellipse">
            <a:avLst/>
          </a:prstGeom>
          <a:noFill/>
          <a:ln w="15875">
            <a:gradFill>
              <a:gsLst>
                <a:gs pos="100000">
                  <a:srgbClr val="4FE1FD"/>
                </a:gs>
                <a:gs pos="53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C3D3940-B1C4-4F70-8B85-72ABFA8D48D2}"/>
              </a:ext>
            </a:extLst>
          </p:cNvPr>
          <p:cNvCxnSpPr>
            <a:cxnSpLocks/>
          </p:cNvCxnSpPr>
          <p:nvPr/>
        </p:nvCxnSpPr>
        <p:spPr>
          <a:xfrm>
            <a:off x="8766674" y="0"/>
            <a:ext cx="0" cy="745724"/>
          </a:xfrm>
          <a:prstGeom prst="lin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2C67877-9347-4597-836A-5C40A6DF8D40}"/>
              </a:ext>
            </a:extLst>
          </p:cNvPr>
          <p:cNvCxnSpPr>
            <a:cxnSpLocks/>
          </p:cNvCxnSpPr>
          <p:nvPr/>
        </p:nvCxnSpPr>
        <p:spPr>
          <a:xfrm>
            <a:off x="7092021" y="5356022"/>
            <a:ext cx="3329126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2844CB7-F873-4128-9B4E-0C5CA4725B01}"/>
              </a:ext>
            </a:extLst>
          </p:cNvPr>
          <p:cNvCxnSpPr>
            <a:cxnSpLocks/>
          </p:cNvCxnSpPr>
          <p:nvPr/>
        </p:nvCxnSpPr>
        <p:spPr>
          <a:xfrm>
            <a:off x="7092021" y="2621678"/>
            <a:ext cx="3258105" cy="0"/>
          </a:xfrm>
          <a:prstGeom prst="line">
            <a:avLst/>
          </a:prstGeom>
          <a:ln w="12700">
            <a:solidFill>
              <a:schemeClr val="bg1">
                <a:lumMod val="75000"/>
                <a:alpha val="58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B5BCA3FF-45E0-470D-9689-6DFDDCC2E371}"/>
              </a:ext>
            </a:extLst>
          </p:cNvPr>
          <p:cNvSpPr/>
          <p:nvPr/>
        </p:nvSpPr>
        <p:spPr>
          <a:xfrm>
            <a:off x="6245218" y="5137234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3D1F88-1A28-477E-9EF2-A992389FCAC4}"/>
              </a:ext>
            </a:extLst>
          </p:cNvPr>
          <p:cNvSpPr/>
          <p:nvPr/>
        </p:nvSpPr>
        <p:spPr>
          <a:xfrm>
            <a:off x="11191376" y="1539836"/>
            <a:ext cx="105947" cy="105947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2C57D15-7A2D-450D-BBCB-86BF021C3316}"/>
              </a:ext>
            </a:extLst>
          </p:cNvPr>
          <p:cNvSpPr/>
          <p:nvPr/>
        </p:nvSpPr>
        <p:spPr>
          <a:xfrm>
            <a:off x="7921360" y="543400"/>
            <a:ext cx="1745148" cy="1745148"/>
          </a:xfrm>
          <a:prstGeom prst="ellipse">
            <a:avLst/>
          </a:prstGeom>
          <a:ln w="12700">
            <a:gradFill>
              <a:gsLst>
                <a:gs pos="0">
                  <a:srgbClr val="4FE1FD"/>
                </a:gs>
                <a:gs pos="100000">
                  <a:srgbClr val="0075F3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8550F675-4355-47A4-A8B1-3A98780B8AF1}"/>
              </a:ext>
            </a:extLst>
          </p:cNvPr>
          <p:cNvSpPr txBox="1">
            <a:spLocks/>
          </p:cNvSpPr>
          <p:nvPr/>
        </p:nvSpPr>
        <p:spPr>
          <a:xfrm>
            <a:off x="7525351" y="953443"/>
            <a:ext cx="2500088" cy="772518"/>
          </a:xfrm>
          <a:prstGeom prst="plaque">
            <a:avLst>
              <a:gd name="adj" fmla="val 6969"/>
            </a:avLst>
          </a:prstGeom>
          <a:solidFill>
            <a:srgbClr val="FCFCFD"/>
          </a:soli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66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75F3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BCC7CA4D-BF71-4FFB-B0A8-24B196009202}"/>
              </a:ext>
            </a:extLst>
          </p:cNvPr>
          <p:cNvSpPr txBox="1">
            <a:spLocks/>
          </p:cNvSpPr>
          <p:nvPr/>
        </p:nvSpPr>
        <p:spPr>
          <a:xfrm>
            <a:off x="7519603" y="1733172"/>
            <a:ext cx="2532533" cy="258726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0075F3"/>
              </a:gs>
              <a:gs pos="0">
                <a:srgbClr val="0075F3"/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NEWBY</a:t>
            </a:r>
          </a:p>
        </p:txBody>
      </p:sp>
      <p:sp>
        <p:nvSpPr>
          <p:cNvPr id="48" name="부제목 18">
            <a:extLst>
              <a:ext uri="{FF2B5EF4-FFF2-40B4-BE49-F238E27FC236}">
                <a16:creationId xmlns:a16="http://schemas.microsoft.com/office/drawing/2014/main" id="{A169CEB8-67B4-4DFA-A829-D0C8FEA13E37}"/>
              </a:ext>
            </a:extLst>
          </p:cNvPr>
          <p:cNvSpPr txBox="1">
            <a:spLocks/>
          </p:cNvSpPr>
          <p:nvPr/>
        </p:nvSpPr>
        <p:spPr>
          <a:xfrm>
            <a:off x="7456229" y="2621678"/>
            <a:ext cx="2616093" cy="273434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altLang="ko-KR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Planning</a:t>
            </a: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Project Introduction</a:t>
            </a:r>
          </a:p>
          <a:p>
            <a:pPr>
              <a:lnSpc>
                <a:spcPct val="100000"/>
              </a:lnSpc>
              <a:buClr>
                <a:srgbClr val="123E6B"/>
              </a:buClr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Site Analysis</a:t>
            </a: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endParaRPr lang="en-US" sz="1800" dirty="0">
              <a:ln w="3175">
                <a:solidFill>
                  <a:schemeClr val="accent1">
                    <a:alpha val="0"/>
                  </a:schemeClr>
                </a:solidFill>
              </a:ln>
              <a:solidFill>
                <a:srgbClr val="123E6B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00000"/>
              </a:lnSpc>
              <a:buClr>
                <a:srgbClr val="123E6B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3E6B"/>
                </a:solidFill>
                <a:latin typeface="+mn-ea"/>
                <a:ea typeface="+mn-ea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2884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새로움을 찾는 사람들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87796"/>
            <a:ext cx="2150751" cy="296862"/>
          </a:xfrm>
        </p:spPr>
        <p:txBody>
          <a:bodyPr/>
          <a:lstStyle/>
          <a:p>
            <a:r>
              <a:rPr lang="en-US" dirty="0"/>
              <a:t>Written By Newby Members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9966" y="6545951"/>
            <a:ext cx="1858225" cy="250887"/>
          </a:xfrm>
        </p:spPr>
        <p:txBody>
          <a:bodyPr/>
          <a:lstStyle/>
          <a:p>
            <a:r>
              <a:rPr lang="en-US" altLang="ko-KR" dirty="0"/>
              <a:t>1. Planning – Newby Project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무료함을 달래기 위해서</a:t>
            </a:r>
          </a:p>
        </p:txBody>
      </p:sp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8EB3F8E0-EF10-45D6-A067-CD672F4C0875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2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689ED4-59D8-4AF4-9A9E-7BCA6AAF3581}"/>
              </a:ext>
            </a:extLst>
          </p:cNvPr>
          <p:cNvGrpSpPr/>
          <p:nvPr/>
        </p:nvGrpSpPr>
        <p:grpSpPr>
          <a:xfrm>
            <a:off x="1334423" y="1897442"/>
            <a:ext cx="2929335" cy="3878501"/>
            <a:chOff x="1288702" y="1897442"/>
            <a:chExt cx="2929335" cy="38785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97F353-4E99-46C1-94BA-E2E21B32E77D}"/>
                </a:ext>
              </a:extLst>
            </p:cNvPr>
            <p:cNvGrpSpPr/>
            <p:nvPr/>
          </p:nvGrpSpPr>
          <p:grpSpPr>
            <a:xfrm>
              <a:off x="1288702" y="1897442"/>
              <a:ext cx="2929335" cy="3878501"/>
              <a:chOff x="544900" y="1777999"/>
              <a:chExt cx="2826221" cy="4116174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EF0D2ECA-F6AF-4B23-9C12-6C8F32CC5C94}"/>
                  </a:ext>
                </a:extLst>
              </p:cNvPr>
              <p:cNvSpPr/>
              <p:nvPr/>
            </p:nvSpPr>
            <p:spPr>
              <a:xfrm>
                <a:off x="544900" y="1777999"/>
                <a:ext cx="2826221" cy="4116174"/>
              </a:xfrm>
              <a:prstGeom prst="roundRect">
                <a:avLst>
                  <a:gd name="adj" fmla="val 7325"/>
                </a:avLst>
              </a:prstGeom>
              <a:gradFill>
                <a:gsLst>
                  <a:gs pos="100000">
                    <a:srgbClr val="0075F3"/>
                  </a:gs>
                  <a:gs pos="0">
                    <a:srgbClr val="4FE1FD"/>
                  </a:gs>
                </a:gsLst>
                <a:path path="circle">
                  <a:fillToRect t="100000" r="100000"/>
                </a:path>
              </a:gradFill>
              <a:ln w="3175">
                <a:solidFill>
                  <a:srgbClr val="F6F8FC"/>
                </a:solidFill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19FCA36E-C9AD-4119-9BBA-18081B8344EE}"/>
                  </a:ext>
                </a:extLst>
              </p:cNvPr>
              <p:cNvSpPr/>
              <p:nvPr/>
            </p:nvSpPr>
            <p:spPr>
              <a:xfrm>
                <a:off x="641481" y="1927542"/>
                <a:ext cx="2633060" cy="3857360"/>
              </a:xfrm>
              <a:prstGeom prst="roundRect">
                <a:avLst>
                  <a:gd name="adj" fmla="val 4375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E8EDEF">
                      <a:lumMod val="0"/>
                      <a:lumOff val="100000"/>
                    </a:srgbClr>
                  </a:gs>
                </a:gsLst>
                <a:path path="circle">
                  <a:fillToRect t="100000" r="100000"/>
                </a:path>
              </a:gradFill>
              <a:ln w="3175">
                <a:solidFill>
                  <a:srgbClr val="F6F8FC"/>
                </a:solidFill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4FFAD3C7-427B-47F7-9DC9-8CA665FE9E60}"/>
                </a:ext>
              </a:extLst>
            </p:cNvPr>
            <p:cNvGrpSpPr/>
            <p:nvPr/>
          </p:nvGrpSpPr>
          <p:grpSpPr>
            <a:xfrm>
              <a:off x="1691331" y="2851795"/>
              <a:ext cx="2124075" cy="1333861"/>
              <a:chOff x="1781175" y="3161939"/>
              <a:chExt cx="2124075" cy="129576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296961E9-A59E-4265-A53A-277D138F4951}"/>
                  </a:ext>
                </a:extLst>
              </p:cNvPr>
              <p:cNvGrpSpPr/>
              <p:nvPr/>
            </p:nvGrpSpPr>
            <p:grpSpPr>
              <a:xfrm>
                <a:off x="1924050" y="3161939"/>
                <a:ext cx="1943100" cy="1144093"/>
                <a:chOff x="1924050" y="3161939"/>
                <a:chExt cx="1943100" cy="1144093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C496C224-B11D-4BC3-8082-AF6EE83A5E4F}"/>
                    </a:ext>
                  </a:extLst>
                </p:cNvPr>
                <p:cNvSpPr/>
                <p:nvPr/>
              </p:nvSpPr>
              <p:spPr>
                <a:xfrm>
                  <a:off x="1924050" y="3161939"/>
                  <a:ext cx="1943100" cy="229138"/>
                </a:xfrm>
                <a:prstGeom prst="roundRect">
                  <a:avLst/>
                </a:prstGeom>
                <a:solidFill>
                  <a:srgbClr val="0292FF"/>
                </a:solidFill>
                <a:ln w="3175">
                  <a:solidFill>
                    <a:srgbClr val="F6F8FC"/>
                  </a:solidFill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9D09ED15-762D-41C9-8DE1-C4387EA97DAC}"/>
                    </a:ext>
                  </a:extLst>
                </p:cNvPr>
                <p:cNvSpPr/>
                <p:nvPr/>
              </p:nvSpPr>
              <p:spPr>
                <a:xfrm>
                  <a:off x="1924050" y="3466924"/>
                  <a:ext cx="1476375" cy="22913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rgbClr val="F6F8FC"/>
                  </a:solidFill>
                </a:ln>
              </p:spPr>
              <p:txBody>
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dist"/>
                  <a:endParaRPr lang="ko-KR" altLang="en-US" sz="1200" spc="-6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07C1DCCE-8AA5-4675-8B0D-FDDEA04E6F1F}"/>
                    </a:ext>
                  </a:extLst>
                </p:cNvPr>
                <p:cNvSpPr/>
                <p:nvPr/>
              </p:nvSpPr>
              <p:spPr>
                <a:xfrm>
                  <a:off x="1924051" y="3771909"/>
                  <a:ext cx="952500" cy="229138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68000"/>
                  </a:schemeClr>
                </a:solidFill>
                <a:ln w="3175">
                  <a:solidFill>
                    <a:srgbClr val="F6F8FC"/>
                  </a:solidFill>
                </a:ln>
              </p:spPr>
              <p:txBody>
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dist"/>
                  <a:endParaRPr lang="ko-KR" altLang="en-US" sz="1200" spc="-6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A294FECE-46BA-4405-A295-EF0314CCC66F}"/>
                    </a:ext>
                  </a:extLst>
                </p:cNvPr>
                <p:cNvSpPr/>
                <p:nvPr/>
              </p:nvSpPr>
              <p:spPr>
                <a:xfrm>
                  <a:off x="1924050" y="4076894"/>
                  <a:ext cx="526739" cy="229138"/>
                </a:xfrm>
                <a:prstGeom prst="roundRect">
                  <a:avLst/>
                </a:prstGeom>
                <a:solidFill>
                  <a:schemeClr val="bg1">
                    <a:lumMod val="75000"/>
                    <a:alpha val="52000"/>
                  </a:schemeClr>
                </a:solidFill>
                <a:ln w="3175">
                  <a:solidFill>
                    <a:srgbClr val="F6F8FC"/>
                  </a:solidFill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FC1EC3B-B85D-4402-B3CA-39E93F4D9775}"/>
                  </a:ext>
                </a:extLst>
              </p:cNvPr>
              <p:cNvSpPr/>
              <p:nvPr/>
            </p:nvSpPr>
            <p:spPr>
              <a:xfrm>
                <a:off x="1781175" y="3200400"/>
                <a:ext cx="2124075" cy="1257300"/>
              </a:xfrm>
              <a:custGeom>
                <a:avLst/>
                <a:gdLst>
                  <a:gd name="connsiteX0" fmla="*/ 0 w 2124075"/>
                  <a:gd name="connsiteY0" fmla="*/ 0 h 1381125"/>
                  <a:gd name="connsiteX1" fmla="*/ 0 w 2124075"/>
                  <a:gd name="connsiteY1" fmla="*/ 1381125 h 1381125"/>
                  <a:gd name="connsiteX2" fmla="*/ 2124075 w 2124075"/>
                  <a:gd name="connsiteY2" fmla="*/ 1381125 h 138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24075" h="1381125">
                    <a:moveTo>
                      <a:pt x="0" y="0"/>
                    </a:moveTo>
                    <a:lnTo>
                      <a:pt x="0" y="1381125"/>
                    </a:lnTo>
                    <a:lnTo>
                      <a:pt x="2124075" y="1381125"/>
                    </a:lnTo>
                  </a:path>
                </a:pathLst>
              </a:custGeom>
              <a:noFill/>
              <a:ln w="31750" cap="rnd">
                <a:solidFill>
                  <a:srgbClr val="F6F8FC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내용 개체 틀 4">
              <a:extLst>
                <a:ext uri="{FF2B5EF4-FFF2-40B4-BE49-F238E27FC236}">
                  <a16:creationId xmlns:a16="http://schemas.microsoft.com/office/drawing/2014/main" id="{CA39B020-DBC0-4FFB-ABCA-401F44F020A1}"/>
                </a:ext>
              </a:extLst>
            </p:cNvPr>
            <p:cNvSpPr txBox="1">
              <a:spLocks/>
            </p:cNvSpPr>
            <p:nvPr/>
          </p:nvSpPr>
          <p:spPr>
            <a:xfrm>
              <a:off x="1691331" y="2441061"/>
              <a:ext cx="2124075" cy="264513"/>
            </a:xfrm>
            <a:prstGeom prst="plaque">
              <a:avLst>
                <a:gd name="adj" fmla="val 6969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/>
                <a:t>색다른 경험을 추구</a:t>
              </a:r>
              <a:endParaRPr lang="en-US" sz="1200" dirty="0"/>
            </a:p>
          </p:txBody>
        </p:sp>
        <p:sp>
          <p:nvSpPr>
            <p:cNvPr id="68" name="내용 개체 틀 4">
              <a:extLst>
                <a:ext uri="{FF2B5EF4-FFF2-40B4-BE49-F238E27FC236}">
                  <a16:creationId xmlns:a16="http://schemas.microsoft.com/office/drawing/2014/main" id="{4413F574-E94F-4E18-AB1C-BE95966C4047}"/>
                </a:ext>
              </a:extLst>
            </p:cNvPr>
            <p:cNvSpPr txBox="1">
              <a:spLocks/>
            </p:cNvSpPr>
            <p:nvPr/>
          </p:nvSpPr>
          <p:spPr>
            <a:xfrm>
              <a:off x="1691331" y="4410870"/>
              <a:ext cx="2124075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바쁜 일상에 치여 사는 그들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내용 개체 틀 4">
              <a:extLst>
                <a:ext uri="{FF2B5EF4-FFF2-40B4-BE49-F238E27FC236}">
                  <a16:creationId xmlns:a16="http://schemas.microsoft.com/office/drawing/2014/main" id="{D2CCAC4D-8E15-4ADD-B022-A643B9D27C82}"/>
                </a:ext>
              </a:extLst>
            </p:cNvPr>
            <p:cNvSpPr txBox="1">
              <a:spLocks/>
            </p:cNvSpPr>
            <p:nvPr/>
          </p:nvSpPr>
          <p:spPr>
            <a:xfrm>
              <a:off x="1498995" y="4716799"/>
              <a:ext cx="2540766" cy="746155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쳇바퀴 같은 일상이 답답한 그들을 위한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pPr algn="ctr"/>
              <a:endParaRPr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같은 성향을 선호하는 그들을 위한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pPr algn="ctr"/>
              <a:endParaRPr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무엇을 좋아하는지 모르는 그들을 위한</a:t>
              </a: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CAD7AC4A-33F4-44BB-A9F6-26302C6369EA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78DE76-3461-4FC3-A68A-90FEC17A4FA9}"/>
              </a:ext>
            </a:extLst>
          </p:cNvPr>
          <p:cNvGrpSpPr/>
          <p:nvPr/>
        </p:nvGrpSpPr>
        <p:grpSpPr>
          <a:xfrm>
            <a:off x="4698195" y="1897442"/>
            <a:ext cx="2929335" cy="3878501"/>
            <a:chOff x="4706987" y="1897442"/>
            <a:chExt cx="2929335" cy="387850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5B3D7BF-FDE6-4A05-99FC-16BB8AED1E85}"/>
                </a:ext>
              </a:extLst>
            </p:cNvPr>
            <p:cNvGrpSpPr/>
            <p:nvPr/>
          </p:nvGrpSpPr>
          <p:grpSpPr>
            <a:xfrm>
              <a:off x="4706987" y="1897442"/>
              <a:ext cx="2929335" cy="3878501"/>
              <a:chOff x="8021844" y="1897442"/>
              <a:chExt cx="2929335" cy="387850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5A522578-6060-4598-832B-49221924ECC5}"/>
                  </a:ext>
                </a:extLst>
              </p:cNvPr>
              <p:cNvGrpSpPr/>
              <p:nvPr/>
            </p:nvGrpSpPr>
            <p:grpSpPr>
              <a:xfrm>
                <a:off x="8021844" y="1897442"/>
                <a:ext cx="2929335" cy="3878501"/>
                <a:chOff x="544900" y="1777999"/>
                <a:chExt cx="2826221" cy="4116174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7683411F-61AE-4164-A688-21C5B3FB027C}"/>
                    </a:ext>
                  </a:extLst>
                </p:cNvPr>
                <p:cNvSpPr/>
                <p:nvPr/>
              </p:nvSpPr>
              <p:spPr>
                <a:xfrm>
                  <a:off x="544900" y="1777999"/>
                  <a:ext cx="2826221" cy="4116174"/>
                </a:xfrm>
                <a:prstGeom prst="roundRect">
                  <a:avLst>
                    <a:gd name="adj" fmla="val 7325"/>
                  </a:avLst>
                </a:prstGeom>
                <a:gradFill>
                  <a:gsLst>
                    <a:gs pos="100000">
                      <a:srgbClr val="0075F3"/>
                    </a:gs>
                    <a:gs pos="0">
                      <a:srgbClr val="4FE1FD"/>
                    </a:gs>
                  </a:gsLst>
                  <a:path path="circle">
                    <a:fillToRect t="100000" r="100000"/>
                  </a:path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2868042C-2D73-4EBA-9F73-5F780E9F5F84}"/>
                    </a:ext>
                  </a:extLst>
                </p:cNvPr>
                <p:cNvSpPr/>
                <p:nvPr/>
              </p:nvSpPr>
              <p:spPr>
                <a:xfrm>
                  <a:off x="641481" y="4838844"/>
                  <a:ext cx="2633060" cy="946058"/>
                </a:xfrm>
                <a:prstGeom prst="roundRect">
                  <a:avLst>
                    <a:gd name="adj" fmla="val 19334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rgbClr val="E8EDEF">
                        <a:lumMod val="0"/>
                        <a:lumOff val="100000"/>
                      </a:srgbClr>
                    </a:gs>
                  </a:gsLst>
                  <a:path path="circle">
                    <a:fillToRect t="100000" r="100000"/>
                  </a:path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8" name="내용 개체 틀 4">
                <a:extLst>
                  <a:ext uri="{FF2B5EF4-FFF2-40B4-BE49-F238E27FC236}">
                    <a16:creationId xmlns:a16="http://schemas.microsoft.com/office/drawing/2014/main" id="{09E59158-57BF-44F8-8B05-50397DD32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443" y="4960733"/>
                <a:ext cx="2570131" cy="264513"/>
              </a:xfrm>
              <a:prstGeom prst="plaque">
                <a:avLst>
                  <a:gd name="adj" fmla="val 0"/>
                </a:avLst>
              </a:prstGeom>
              <a:no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vert="horz" lIns="180000" tIns="45720" rIns="180000" bIns="4572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000" b="0" kern="1200" spc="-60" baseline="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0292FF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운영 시스템 방식</a:t>
                </a:r>
                <a:endParaRPr lang="en-US" sz="1600" dirty="0"/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B8757482-F64F-4AE4-8032-28E8E8AA9295}"/>
                  </a:ext>
                </a:extLst>
              </p:cNvPr>
              <p:cNvSpPr/>
              <p:nvPr/>
            </p:nvSpPr>
            <p:spPr>
              <a:xfrm>
                <a:off x="8121949" y="2038350"/>
                <a:ext cx="2729127" cy="2637033"/>
              </a:xfrm>
              <a:prstGeom prst="roundRect">
                <a:avLst>
                  <a:gd name="adj" fmla="val 4375"/>
                </a:avLst>
              </a:prstGeom>
              <a:solidFill>
                <a:srgbClr val="0292FF">
                  <a:alpha val="24000"/>
                </a:srgbClr>
              </a:solidFill>
              <a:ln w="3175">
                <a:noFill/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32" name="그룹 1031">
                <a:extLst>
                  <a:ext uri="{FF2B5EF4-FFF2-40B4-BE49-F238E27FC236}">
                    <a16:creationId xmlns:a16="http://schemas.microsoft.com/office/drawing/2014/main" id="{58CB9120-8501-4045-BF60-797FB1DA9343}"/>
                  </a:ext>
                </a:extLst>
              </p:cNvPr>
              <p:cNvGrpSpPr/>
              <p:nvPr/>
            </p:nvGrpSpPr>
            <p:grpSpPr>
              <a:xfrm>
                <a:off x="8424472" y="2387034"/>
                <a:ext cx="2124075" cy="1881189"/>
                <a:chOff x="8456045" y="2273894"/>
                <a:chExt cx="2124075" cy="1881189"/>
              </a:xfrm>
            </p:grpSpPr>
            <p:grpSp>
              <p:nvGrpSpPr>
                <p:cNvPr id="1031" name="그룹 1030">
                  <a:extLst>
                    <a:ext uri="{FF2B5EF4-FFF2-40B4-BE49-F238E27FC236}">
                      <a16:creationId xmlns:a16="http://schemas.microsoft.com/office/drawing/2014/main" id="{D57C042D-AD7B-4E96-8505-80945BF00299}"/>
                    </a:ext>
                  </a:extLst>
                </p:cNvPr>
                <p:cNvGrpSpPr/>
                <p:nvPr/>
              </p:nvGrpSpPr>
              <p:grpSpPr>
                <a:xfrm>
                  <a:off x="8603705" y="2304106"/>
                  <a:ext cx="1831751" cy="1725422"/>
                  <a:chOff x="8530342" y="2214063"/>
                  <a:chExt cx="2072738" cy="1952420"/>
                </a:xfrm>
              </p:grpSpPr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64CD4862-7601-4A53-B853-8487B6CF918D}"/>
                      </a:ext>
                    </a:extLst>
                  </p:cNvPr>
                  <p:cNvSpPr/>
                  <p:nvPr/>
                </p:nvSpPr>
                <p:spPr>
                  <a:xfrm>
                    <a:off x="8610600" y="2286000"/>
                    <a:ext cx="1943100" cy="1800225"/>
                  </a:xfrm>
                  <a:custGeom>
                    <a:avLst/>
                    <a:gdLst>
                      <a:gd name="connsiteX0" fmla="*/ 0 w 1943100"/>
                      <a:gd name="connsiteY0" fmla="*/ 1800225 h 1800225"/>
                      <a:gd name="connsiteX1" fmla="*/ 438150 w 1943100"/>
                      <a:gd name="connsiteY1" fmla="*/ 1362075 h 1800225"/>
                      <a:gd name="connsiteX2" fmla="*/ 714375 w 1943100"/>
                      <a:gd name="connsiteY2" fmla="*/ 1638300 h 1800225"/>
                      <a:gd name="connsiteX3" fmla="*/ 914400 w 1943100"/>
                      <a:gd name="connsiteY3" fmla="*/ 685800 h 1800225"/>
                      <a:gd name="connsiteX4" fmla="*/ 1257300 w 1943100"/>
                      <a:gd name="connsiteY4" fmla="*/ 1028700 h 1800225"/>
                      <a:gd name="connsiteX5" fmla="*/ 1943100 w 1943100"/>
                      <a:gd name="connsiteY5" fmla="*/ 0 h 180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43100" h="1800225">
                        <a:moveTo>
                          <a:pt x="0" y="1800225"/>
                        </a:moveTo>
                        <a:lnTo>
                          <a:pt x="438150" y="1362075"/>
                        </a:lnTo>
                        <a:lnTo>
                          <a:pt x="714375" y="1638300"/>
                        </a:lnTo>
                        <a:lnTo>
                          <a:pt x="914400" y="685800"/>
                        </a:lnTo>
                        <a:lnTo>
                          <a:pt x="1257300" y="1028700"/>
                        </a:lnTo>
                        <a:lnTo>
                          <a:pt x="1943100" y="0"/>
                        </a:lnTo>
                      </a:path>
                    </a:pathLst>
                  </a:custGeom>
                  <a:noFill/>
                  <a:ln w="381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2B4E4957-AA29-4EC0-A5AA-AFF80FEFA4A1}"/>
                      </a:ext>
                    </a:extLst>
                  </p:cNvPr>
                  <p:cNvSpPr/>
                  <p:nvPr/>
                </p:nvSpPr>
                <p:spPr>
                  <a:xfrm>
                    <a:off x="8530342" y="4005967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44668584-68D3-4714-ABA4-C50DDEA7E28E}"/>
                      </a:ext>
                    </a:extLst>
                  </p:cNvPr>
                  <p:cNvSpPr/>
                  <p:nvPr/>
                </p:nvSpPr>
                <p:spPr>
                  <a:xfrm>
                    <a:off x="8958967" y="3555059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2524A9A-E107-4143-B304-8F8C0F0E7E35}"/>
                      </a:ext>
                    </a:extLst>
                  </p:cNvPr>
                  <p:cNvSpPr/>
                  <p:nvPr/>
                </p:nvSpPr>
                <p:spPr>
                  <a:xfrm>
                    <a:off x="9235192" y="3831284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F4EB2B23-A790-4027-A264-8D009CD21BD8}"/>
                      </a:ext>
                    </a:extLst>
                  </p:cNvPr>
                  <p:cNvSpPr/>
                  <p:nvPr/>
                </p:nvSpPr>
                <p:spPr>
                  <a:xfrm>
                    <a:off x="9444742" y="2888309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54B90CF2-BF08-4638-9BBE-64EDE9EF067C}"/>
                      </a:ext>
                    </a:extLst>
                  </p:cNvPr>
                  <p:cNvSpPr/>
                  <p:nvPr/>
                </p:nvSpPr>
                <p:spPr>
                  <a:xfrm>
                    <a:off x="9787642" y="3212159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id="{9D77F3FD-FB24-4074-8632-6DA20065D366}"/>
                      </a:ext>
                    </a:extLst>
                  </p:cNvPr>
                  <p:cNvSpPr/>
                  <p:nvPr/>
                </p:nvSpPr>
                <p:spPr>
                  <a:xfrm>
                    <a:off x="10442564" y="2214063"/>
                    <a:ext cx="160516" cy="160516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txBody>
    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dist"/>
                    <a:endParaRPr lang="ko-KR" altLang="en-US" sz="1200" spc="-60">
                      <a:ln w="3175"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rgbClr val="0292FF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8BF21893-F2CE-4EE3-97CE-C388770345A7}"/>
                    </a:ext>
                  </a:extLst>
                </p:cNvPr>
                <p:cNvSpPr/>
                <p:nvPr/>
              </p:nvSpPr>
              <p:spPr>
                <a:xfrm>
                  <a:off x="8456045" y="2273894"/>
                  <a:ext cx="2124075" cy="1881189"/>
                </a:xfrm>
                <a:custGeom>
                  <a:avLst/>
                  <a:gdLst>
                    <a:gd name="connsiteX0" fmla="*/ 0 w 2124075"/>
                    <a:gd name="connsiteY0" fmla="*/ 0 h 1381125"/>
                    <a:gd name="connsiteX1" fmla="*/ 0 w 2124075"/>
                    <a:gd name="connsiteY1" fmla="*/ 1381125 h 1381125"/>
                    <a:gd name="connsiteX2" fmla="*/ 2124075 w 2124075"/>
                    <a:gd name="connsiteY2" fmla="*/ 1381125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075" h="1381125">
                      <a:moveTo>
                        <a:pt x="0" y="0"/>
                      </a:moveTo>
                      <a:lnTo>
                        <a:pt x="0" y="1381125"/>
                      </a:lnTo>
                      <a:lnTo>
                        <a:pt x="2124075" y="1381125"/>
                      </a:lnTo>
                    </a:path>
                  </a:pathLst>
                </a:custGeom>
                <a:noFill/>
                <a:ln w="25400" cap="rnd">
                  <a:solidFill>
                    <a:schemeClr val="bg1">
                      <a:alpha val="1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5" name="내용 개체 틀 4">
              <a:extLst>
                <a:ext uri="{FF2B5EF4-FFF2-40B4-BE49-F238E27FC236}">
                  <a16:creationId xmlns:a16="http://schemas.microsoft.com/office/drawing/2014/main" id="{E3351E28-7E22-4E8B-8C08-A18F29FF1D45}"/>
                </a:ext>
              </a:extLst>
            </p:cNvPr>
            <p:cNvSpPr txBox="1">
              <a:spLocks/>
            </p:cNvSpPr>
            <p:nvPr/>
          </p:nvSpPr>
          <p:spPr>
            <a:xfrm>
              <a:off x="4902105" y="5262782"/>
              <a:ext cx="2570131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기존에 있는 플랫폼의 장단점을 분석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B7BF5-6000-415E-93FC-E3AF6C850C84}"/>
              </a:ext>
            </a:extLst>
          </p:cNvPr>
          <p:cNvGrpSpPr/>
          <p:nvPr/>
        </p:nvGrpSpPr>
        <p:grpSpPr>
          <a:xfrm>
            <a:off x="8061176" y="1874210"/>
            <a:ext cx="2929335" cy="3878501"/>
            <a:chOff x="8518375" y="1874210"/>
            <a:chExt cx="2929335" cy="387850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2297D5-8FE2-46A3-A5EF-AF51F862AD59}"/>
                </a:ext>
              </a:extLst>
            </p:cNvPr>
            <p:cNvGrpSpPr/>
            <p:nvPr/>
          </p:nvGrpSpPr>
          <p:grpSpPr>
            <a:xfrm>
              <a:off x="8518375" y="1874210"/>
              <a:ext cx="2929335" cy="3878501"/>
              <a:chOff x="4655273" y="1897442"/>
              <a:chExt cx="2929335" cy="38785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63D778D-A962-401D-A8BE-76D94B120034}"/>
                  </a:ext>
                </a:extLst>
              </p:cNvPr>
              <p:cNvGrpSpPr/>
              <p:nvPr/>
            </p:nvGrpSpPr>
            <p:grpSpPr>
              <a:xfrm>
                <a:off x="4655273" y="1897442"/>
                <a:ext cx="2929335" cy="3878501"/>
                <a:chOff x="544900" y="1777999"/>
                <a:chExt cx="2826221" cy="4116174"/>
              </a:xfrm>
            </p:grpSpPr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304ECBF2-93B7-4B73-8DB6-CB77158C9FBA}"/>
                    </a:ext>
                  </a:extLst>
                </p:cNvPr>
                <p:cNvSpPr/>
                <p:nvPr/>
              </p:nvSpPr>
              <p:spPr>
                <a:xfrm>
                  <a:off x="544900" y="1777999"/>
                  <a:ext cx="2826221" cy="4116174"/>
                </a:xfrm>
                <a:prstGeom prst="roundRect">
                  <a:avLst>
                    <a:gd name="adj" fmla="val 7325"/>
                  </a:avLst>
                </a:prstGeom>
                <a:gradFill flip="none" rotWithShape="1">
                  <a:gsLst>
                    <a:gs pos="100000">
                      <a:srgbClr val="0075F3"/>
                    </a:gs>
                    <a:gs pos="0">
                      <a:srgbClr val="4FE1FD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09AD352-E02D-45E5-97EC-197288274BA6}"/>
                    </a:ext>
                  </a:extLst>
                </p:cNvPr>
                <p:cNvSpPr/>
                <p:nvPr/>
              </p:nvSpPr>
              <p:spPr>
                <a:xfrm>
                  <a:off x="641479" y="1907406"/>
                  <a:ext cx="2633060" cy="3902150"/>
                </a:xfrm>
                <a:prstGeom prst="roundRect">
                  <a:avLst>
                    <a:gd name="adj" fmla="val 4375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rgbClr val="E8EDEF">
                        <a:lumMod val="0"/>
                        <a:lumOff val="100000"/>
                      </a:srgbClr>
                    </a:gs>
                  </a:gsLst>
                  <a:path path="circle">
                    <a:fillToRect t="100000" r="100000"/>
                  </a:path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29" name="타원 1028">
                <a:extLst>
                  <a:ext uri="{FF2B5EF4-FFF2-40B4-BE49-F238E27FC236}">
                    <a16:creationId xmlns:a16="http://schemas.microsoft.com/office/drawing/2014/main" id="{5879C7F0-1803-45CE-895C-35886928F098}"/>
                  </a:ext>
                </a:extLst>
              </p:cNvPr>
              <p:cNvSpPr/>
              <p:nvPr/>
            </p:nvSpPr>
            <p:spPr>
              <a:xfrm>
                <a:off x="4994676" y="4127745"/>
                <a:ext cx="363315" cy="363315"/>
              </a:xfrm>
              <a:prstGeom prst="ellipse">
                <a:avLst/>
              </a:prstGeom>
              <a:solidFill>
                <a:schemeClr val="bg1">
                  <a:lumMod val="75000"/>
                  <a:alpha val="52000"/>
                </a:schemeClr>
              </a:solidFill>
              <a:ln w="3175">
                <a:noFill/>
              </a:ln>
            </p:spPr>
            <p:txBody>
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ko-KR" altLang="en-US" sz="1200" spc="-6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10C229B-D821-4CCD-AFCF-24375D0A6E0F}"/>
                  </a:ext>
                </a:extLst>
              </p:cNvPr>
              <p:cNvSpPr/>
              <p:nvPr/>
            </p:nvSpPr>
            <p:spPr>
              <a:xfrm>
                <a:off x="6097661" y="4775271"/>
                <a:ext cx="674024" cy="674024"/>
              </a:xfrm>
              <a:prstGeom prst="ellipse">
                <a:avLst/>
              </a:prstGeom>
              <a:solidFill>
                <a:schemeClr val="bg1">
                  <a:lumMod val="75000"/>
                  <a:alpha val="36000"/>
                </a:schemeClr>
              </a:solidFill>
              <a:ln w="3175">
                <a:noFill/>
              </a:ln>
            </p:spPr>
            <p:txBody>
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ko-KR" altLang="en-US" sz="1200" spc="-6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4" name="원형: 비어 있음 73">
                <a:extLst>
                  <a:ext uri="{FF2B5EF4-FFF2-40B4-BE49-F238E27FC236}">
                    <a16:creationId xmlns:a16="http://schemas.microsoft.com/office/drawing/2014/main" id="{52650067-FB76-4661-82AA-BD850B5594AE}"/>
                  </a:ext>
                </a:extLst>
              </p:cNvPr>
              <p:cNvSpPr/>
              <p:nvPr/>
            </p:nvSpPr>
            <p:spPr>
              <a:xfrm>
                <a:off x="5208529" y="3400241"/>
                <a:ext cx="1778264" cy="1778264"/>
              </a:xfrm>
              <a:prstGeom prst="donut">
                <a:avLst>
                  <a:gd name="adj" fmla="val 32508"/>
                </a:avLst>
              </a:prstGeom>
              <a:solidFill>
                <a:srgbClr val="0292FF"/>
              </a:solidFill>
              <a:ln w="3175">
                <a:noFill/>
              </a:ln>
            </p:spPr>
            <p:txBody>
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ko-KR" altLang="en-US" sz="1200" spc="-6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EF1018A-5C96-4464-898D-A1463434979B}"/>
                  </a:ext>
                </a:extLst>
              </p:cNvPr>
              <p:cNvSpPr/>
              <p:nvPr/>
            </p:nvSpPr>
            <p:spPr>
              <a:xfrm>
                <a:off x="6372290" y="3117954"/>
                <a:ext cx="863359" cy="863359"/>
              </a:xfrm>
              <a:prstGeom prst="ellipse">
                <a:avLst/>
              </a:prstGeom>
              <a:solidFill>
                <a:srgbClr val="E8EDEF"/>
              </a:solidFill>
              <a:ln w="3175">
                <a:noFill/>
              </a:ln>
            </p:spPr>
            <p:txBody>
    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ko-KR" altLang="en-US" sz="1200" spc="-6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6" name="내용 개체 틀 4">
              <a:extLst>
                <a:ext uri="{FF2B5EF4-FFF2-40B4-BE49-F238E27FC236}">
                  <a16:creationId xmlns:a16="http://schemas.microsoft.com/office/drawing/2014/main" id="{8F8426ED-D481-4FB0-A446-B17973BB7AAF}"/>
                </a:ext>
              </a:extLst>
            </p:cNvPr>
            <p:cNvSpPr txBox="1">
              <a:spLocks/>
            </p:cNvSpPr>
            <p:nvPr/>
          </p:nvSpPr>
          <p:spPr>
            <a:xfrm>
              <a:off x="8724593" y="2156855"/>
              <a:ext cx="2570131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/>
                <a:t>사람들의 선호 성향 조사</a:t>
              </a:r>
              <a:endParaRPr lang="en-US" sz="1600" dirty="0"/>
            </a:p>
          </p:txBody>
        </p:sp>
        <p:sp>
          <p:nvSpPr>
            <p:cNvPr id="70" name="내용 개체 틀 4">
              <a:extLst>
                <a:ext uri="{FF2B5EF4-FFF2-40B4-BE49-F238E27FC236}">
                  <a16:creationId xmlns:a16="http://schemas.microsoft.com/office/drawing/2014/main" id="{99382A0D-6008-4AAA-8AFC-D3BCCB26CCEB}"/>
                </a:ext>
              </a:extLst>
            </p:cNvPr>
            <p:cNvSpPr txBox="1">
              <a:spLocks/>
            </p:cNvSpPr>
            <p:nvPr/>
          </p:nvSpPr>
          <p:spPr>
            <a:xfrm>
              <a:off x="8922764" y="2453531"/>
              <a:ext cx="2124074" cy="746155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일반화된 카테고리와 같이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사용자의 성향에 따른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클래스도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altLang="ko-KR" sz="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선택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11" name="그림 10" descr="패브릭, 쥐고있는, 사람들이(가) 표시된 사진&#10;&#10;자동 생성된 설명">
            <a:extLst>
              <a:ext uri="{FF2B5EF4-FFF2-40B4-BE49-F238E27FC236}">
                <a16:creationId xmlns:a16="http://schemas.microsoft.com/office/drawing/2014/main" id="{E9DE28D6-CE7D-4091-ADD9-3012D6675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95" y="9179510"/>
            <a:ext cx="9144000" cy="53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패브릭, 쥐고있는, 사람들이(가) 표시된 사진&#10;&#10;자동 생성된 설명">
            <a:extLst>
              <a:ext uri="{FF2B5EF4-FFF2-40B4-BE49-F238E27FC236}">
                <a16:creationId xmlns:a16="http://schemas.microsoft.com/office/drawing/2014/main" id="{56309ED7-BED5-48C9-961F-F9DC9BAEC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" y="20074"/>
            <a:ext cx="12138732" cy="68201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F3665D-7517-4B36-98BE-E34F29EB53D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6F8FC">
              <a:alpha val="87000"/>
            </a:srgbClr>
          </a:solidFill>
          <a:ln w="38100">
            <a:solidFill>
              <a:srgbClr val="007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9DAC49-82C0-4BE0-A450-464DAEADE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54" y="772863"/>
            <a:ext cx="3217985" cy="321798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29C8D17-5A92-4E48-B9B5-80524E5C8DAB}"/>
              </a:ext>
            </a:extLst>
          </p:cNvPr>
          <p:cNvSpPr txBox="1">
            <a:spLocks/>
          </p:cNvSpPr>
          <p:nvPr/>
        </p:nvSpPr>
        <p:spPr>
          <a:xfrm>
            <a:off x="1873065" y="2071511"/>
            <a:ext cx="5359708" cy="1770547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dirty="0"/>
              <a:t>Newby</a:t>
            </a:r>
            <a:endParaRPr lang="ko-KR" altLang="en-US" sz="880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FB78F240-EADE-4D36-A250-042B18F6C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0093" y="4329696"/>
            <a:ext cx="4309814" cy="97178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solidFill>
                  <a:srgbClr val="0075F3"/>
                </a:solidFill>
              </a:rPr>
              <a:t>새로운</a:t>
            </a:r>
            <a:r>
              <a:rPr lang="ko-KR" altLang="en-US" sz="1600" dirty="0"/>
              <a:t>  </a:t>
            </a:r>
            <a:r>
              <a:rPr lang="ko-KR" altLang="en-US" sz="3600" dirty="0">
                <a:ln>
                  <a:solidFill>
                    <a:srgbClr val="0292FF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취미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를 찾는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endParaRPr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8B80B5BF-7182-4691-B2AD-2E5EAE4821ED}"/>
              </a:ext>
            </a:extLst>
          </p:cNvPr>
          <p:cNvSpPr txBox="1">
            <a:spLocks/>
          </p:cNvSpPr>
          <p:nvPr/>
        </p:nvSpPr>
        <p:spPr>
          <a:xfrm>
            <a:off x="3774296" y="4756521"/>
            <a:ext cx="6380814" cy="117145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75F3"/>
                </a:solidFill>
              </a:rPr>
              <a:t>새로운</a:t>
            </a:r>
            <a:r>
              <a:rPr lang="ko-KR" altLang="en-US" sz="1600" dirty="0"/>
              <a:t>  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사람들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과 함께 할 수 있는</a:t>
            </a:r>
            <a:r>
              <a:rPr lang="ko-KR" altLang="en-US" sz="1600" dirty="0"/>
              <a:t>  </a:t>
            </a:r>
            <a:r>
              <a:rPr lang="ko-KR" altLang="en-US" sz="1600" dirty="0">
                <a:solidFill>
                  <a:srgbClr val="0075F3"/>
                </a:solidFill>
              </a:rPr>
              <a:t>새로운</a:t>
            </a:r>
            <a:r>
              <a:rPr lang="ko-KR" altLang="en-US" sz="1600" dirty="0"/>
              <a:t> 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공간</a:t>
            </a:r>
          </a:p>
          <a:p>
            <a:endParaRPr lang="ko-KR" altLang="en-US" dirty="0"/>
          </a:p>
        </p:txBody>
      </p:sp>
      <p:sp>
        <p:nvSpPr>
          <p:cNvPr id="11" name="바닥글 개체 틀 2">
            <a:extLst>
              <a:ext uri="{FF2B5EF4-FFF2-40B4-BE49-F238E27FC236}">
                <a16:creationId xmlns:a16="http://schemas.microsoft.com/office/drawing/2014/main" id="{CB5F2B19-AC42-4A61-8184-79C02D600A2C}"/>
              </a:ext>
            </a:extLst>
          </p:cNvPr>
          <p:cNvSpPr txBox="1">
            <a:spLocks/>
          </p:cNvSpPr>
          <p:nvPr/>
        </p:nvSpPr>
        <p:spPr>
          <a:xfrm>
            <a:off x="300038" y="6487796"/>
            <a:ext cx="2150751" cy="2968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700" b="1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Written By Newby Members</a:t>
            </a:r>
          </a:p>
        </p:txBody>
      </p:sp>
      <p:sp>
        <p:nvSpPr>
          <p:cNvPr id="12" name="슬라이드 번호 개체 틀 25">
            <a:extLst>
              <a:ext uri="{FF2B5EF4-FFF2-40B4-BE49-F238E27FC236}">
                <a16:creationId xmlns:a16="http://schemas.microsoft.com/office/drawing/2014/main" id="{4EE69372-6B77-4398-B9B7-DFD8657E236B}"/>
              </a:ext>
            </a:extLst>
          </p:cNvPr>
          <p:cNvSpPr txBox="1">
            <a:spLocks/>
          </p:cNvSpPr>
          <p:nvPr/>
        </p:nvSpPr>
        <p:spPr>
          <a:xfrm>
            <a:off x="9487633" y="6545951"/>
            <a:ext cx="2561033" cy="2508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Project Introduction – Newby Project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ACEAAD6-DC28-4836-9DF2-9C882BDEC759}"/>
              </a:ext>
            </a:extLst>
          </p:cNvPr>
          <p:cNvSpPr/>
          <p:nvPr/>
        </p:nvSpPr>
        <p:spPr>
          <a:xfrm>
            <a:off x="6471227" y="2217798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3954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72" y="568472"/>
            <a:ext cx="2681103" cy="567808"/>
          </a:xfrm>
        </p:spPr>
        <p:txBody>
          <a:bodyPr/>
          <a:lstStyle/>
          <a:p>
            <a:r>
              <a:rPr lang="en-US" altLang="ko-KR" dirty="0" err="1"/>
              <a:t>Taling</a:t>
            </a:r>
            <a:r>
              <a:rPr lang="en-US" altLang="ko-KR" dirty="0"/>
              <a:t>(</a:t>
            </a:r>
            <a:r>
              <a:rPr lang="ko-KR" altLang="en-US" dirty="0" err="1"/>
              <a:t>탈잉</a:t>
            </a:r>
            <a:r>
              <a:rPr lang="en-US" altLang="ko-KR" dirty="0"/>
              <a:t>)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43553"/>
            <a:ext cx="2150751" cy="303383"/>
          </a:xfrm>
        </p:spPr>
        <p:txBody>
          <a:bodyPr/>
          <a:lstStyle/>
          <a:p>
            <a:r>
              <a:rPr lang="en-US" altLang="ko-KR" dirty="0"/>
              <a:t>SIMILAR SITE ANALYSIS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00037" y="38275"/>
            <a:ext cx="1295987" cy="208557"/>
          </a:xfrm>
        </p:spPr>
        <p:txBody>
          <a:bodyPr/>
          <a:lstStyle/>
          <a:p>
            <a:r>
              <a:rPr lang="en-US" altLang="ko-KR" dirty="0"/>
              <a:t>Current Page &gt;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4BC0F8D-7DE7-4EFF-A4D4-E3103B9533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56637" y="-2392"/>
            <a:ext cx="4707255" cy="249231"/>
          </a:xfrm>
        </p:spPr>
        <p:txBody>
          <a:bodyPr/>
          <a:lstStyle/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004871" y="5177896"/>
            <a:ext cx="201875" cy="2018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D079CA7-E742-4E0D-9678-6C8D87914DC5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E85DAE-3350-41B6-AB3D-B0FC6E45EDA1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FD5520-2CEB-4605-AC43-A641445C064E}"/>
              </a:ext>
            </a:extLst>
          </p:cNvPr>
          <p:cNvGrpSpPr/>
          <p:nvPr/>
        </p:nvGrpSpPr>
        <p:grpSpPr>
          <a:xfrm>
            <a:off x="2194603" y="1478863"/>
            <a:ext cx="7783743" cy="4357163"/>
            <a:chOff x="2162908" y="1352586"/>
            <a:chExt cx="7783743" cy="4357163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79EC5CB-E6DE-4C01-9BB0-098B98F5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975" y="1352586"/>
              <a:ext cx="7763608" cy="434973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474EC8-2522-42DB-BDD1-0BD1516DA890}"/>
                </a:ext>
              </a:extLst>
            </p:cNvPr>
            <p:cNvSpPr/>
            <p:nvPr/>
          </p:nvSpPr>
          <p:spPr>
            <a:xfrm>
              <a:off x="2162908" y="1352586"/>
              <a:ext cx="7783743" cy="4357163"/>
            </a:xfrm>
            <a:prstGeom prst="rect">
              <a:avLst/>
            </a:prstGeom>
            <a:noFill/>
            <a:ln w="38100">
              <a:solidFill>
                <a:srgbClr val="029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8073C4-FC81-40A1-B07F-5D0C67ADC09C}"/>
              </a:ext>
            </a:extLst>
          </p:cNvPr>
          <p:cNvSpPr/>
          <p:nvPr/>
        </p:nvSpPr>
        <p:spPr>
          <a:xfrm>
            <a:off x="2204127" y="1498650"/>
            <a:ext cx="7763608" cy="432921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C3D75C6-5B69-46F5-85DF-53AA00102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80" y="5400675"/>
            <a:ext cx="3663640" cy="42203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0FF009-9348-4ABD-A64A-EEDB571EA9E2}"/>
              </a:ext>
            </a:extLst>
          </p:cNvPr>
          <p:cNvSpPr/>
          <p:nvPr/>
        </p:nvSpPr>
        <p:spPr>
          <a:xfrm>
            <a:off x="3625362" y="5420747"/>
            <a:ext cx="3659358" cy="422035"/>
          </a:xfrm>
          <a:prstGeom prst="rect">
            <a:avLst/>
          </a:prstGeom>
          <a:noFill/>
          <a:ln w="38100">
            <a:solidFill>
              <a:srgbClr val="029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8CA270B-0508-430E-BE1A-0F0D89A024F6}"/>
              </a:ext>
            </a:extLst>
          </p:cNvPr>
          <p:cNvCxnSpPr>
            <a:cxnSpLocks/>
          </p:cNvCxnSpPr>
          <p:nvPr/>
        </p:nvCxnSpPr>
        <p:spPr>
          <a:xfrm flipV="1">
            <a:off x="9709199" y="247707"/>
            <a:ext cx="980235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DB4C14-BC6C-4F2A-93FA-181BD8333B9D}"/>
              </a:ext>
            </a:extLst>
          </p:cNvPr>
          <p:cNvCxnSpPr/>
          <p:nvPr/>
        </p:nvCxnSpPr>
        <p:spPr>
          <a:xfrm>
            <a:off x="495300" y="1218523"/>
            <a:ext cx="11106150" cy="0"/>
          </a:xfrm>
          <a:prstGeom prst="line">
            <a:avLst/>
          </a:prstGeom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75F105D-E9CE-4C5E-8A23-6472238CC41A}"/>
              </a:ext>
            </a:extLst>
          </p:cNvPr>
          <p:cNvSpPr/>
          <p:nvPr/>
        </p:nvSpPr>
        <p:spPr>
          <a:xfrm>
            <a:off x="10386002" y="1478863"/>
            <a:ext cx="187693" cy="187693"/>
          </a:xfrm>
          <a:prstGeom prst="ellipse">
            <a:avLst/>
          </a:prstGeom>
          <a:noFill/>
          <a:ln w="44450">
            <a:gradFill>
              <a:gsLst>
                <a:gs pos="100000">
                  <a:srgbClr val="4FE1FD"/>
                </a:gs>
                <a:gs pos="27000">
                  <a:srgbClr val="0075F3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43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43553"/>
            <a:ext cx="2150751" cy="303383"/>
          </a:xfrm>
        </p:spPr>
        <p:txBody>
          <a:bodyPr/>
          <a:lstStyle/>
          <a:p>
            <a:r>
              <a:rPr lang="en-US" altLang="ko-KR" dirty="0"/>
              <a:t>SIMILAR SITE ANALYSIS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EFB948-223D-4010-9838-4D74FF2728E9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2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50D0FB-87B9-4017-9A94-0367105A9F53}"/>
              </a:ext>
            </a:extLst>
          </p:cNvPr>
          <p:cNvGrpSpPr/>
          <p:nvPr/>
        </p:nvGrpSpPr>
        <p:grpSpPr>
          <a:xfrm>
            <a:off x="1334423" y="1573592"/>
            <a:ext cx="2929335" cy="4284281"/>
            <a:chOff x="544900" y="1777999"/>
            <a:chExt cx="2826221" cy="454682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0A9CD3F-D8B9-43FB-8F5F-49AD3EA4B439}"/>
                </a:ext>
              </a:extLst>
            </p:cNvPr>
            <p:cNvSpPr/>
            <p:nvPr/>
          </p:nvSpPr>
          <p:spPr>
            <a:xfrm>
              <a:off x="544900" y="1777999"/>
              <a:ext cx="2826221" cy="4546820"/>
            </a:xfrm>
            <a:prstGeom prst="roundRect">
              <a:avLst>
                <a:gd name="adj" fmla="val 7325"/>
              </a:avLst>
            </a:prstGeom>
            <a:gradFill>
              <a:gsLst>
                <a:gs pos="100000">
                  <a:srgbClr val="0075F3"/>
                </a:gs>
                <a:gs pos="0">
                  <a:srgbClr val="4FE1FD"/>
                </a:gs>
              </a:gsLst>
              <a:path path="circle">
                <a:fillToRect t="100000" r="100000"/>
              </a:path>
            </a:gradFill>
            <a:ln w="3175">
              <a:noFill/>
            </a:ln>
          </p:spPr>
          <p:txBody>
            <a:bodyPr vert="horz" lIns="180000" tIns="45720" rIns="180000" bIns="45720" rtlCol="0" anchor="ctr" anchorCtr="0">
              <a:noAutofit/>
            </a:bodyPr>
            <a:lstStyle/>
            <a:p>
              <a:pPr algn="dist"/>
              <a:endParaRPr lang="ko-KR" altLang="en-US" sz="1200" spc="-6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72F3BF14-2DF6-47F6-8B3D-4F65B6508649}"/>
                </a:ext>
              </a:extLst>
            </p:cNvPr>
            <p:cNvSpPr/>
            <p:nvPr/>
          </p:nvSpPr>
          <p:spPr>
            <a:xfrm>
              <a:off x="641481" y="1927542"/>
              <a:ext cx="2633060" cy="4296192"/>
            </a:xfrm>
            <a:prstGeom prst="roundRect">
              <a:avLst>
                <a:gd name="adj" fmla="val 4375"/>
              </a:avLst>
            </a:prstGeom>
            <a:gradFill>
              <a:gsLst>
                <a:gs pos="0">
                  <a:schemeClr val="bg1"/>
                </a:gs>
                <a:gs pos="100000">
                  <a:srgbClr val="E8EDEF">
                    <a:lumMod val="0"/>
                    <a:lumOff val="100000"/>
                  </a:srgbClr>
                </a:gs>
              </a:gsLst>
              <a:path path="circle">
                <a:fillToRect t="100000" r="100000"/>
              </a:path>
            </a:gradFill>
            <a:ln w="3175">
              <a:noFill/>
            </a:ln>
          </p:spPr>
          <p:txBody>
            <a:bodyPr vert="horz" lIns="180000" tIns="45720" rIns="180000" bIns="45720" rtlCol="0" anchor="ctr" anchorCtr="0">
              <a:noAutofit/>
            </a:bodyPr>
            <a:lstStyle/>
            <a:p>
              <a:pPr algn="dist"/>
              <a:endParaRPr lang="ko-KR" altLang="en-US" sz="1200" spc="-6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4" name="내용 개체 틀 4">
            <a:extLst>
              <a:ext uri="{FF2B5EF4-FFF2-40B4-BE49-F238E27FC236}">
                <a16:creationId xmlns:a16="http://schemas.microsoft.com/office/drawing/2014/main" id="{95D9B2ED-48B9-4F83-8669-99BDB6182FAE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0518836-3654-4A72-A5C1-B42A561E6DEA}"/>
              </a:ext>
            </a:extLst>
          </p:cNvPr>
          <p:cNvSpPr/>
          <p:nvPr/>
        </p:nvSpPr>
        <p:spPr>
          <a:xfrm>
            <a:off x="4698195" y="1573592"/>
            <a:ext cx="2929335" cy="4284275"/>
          </a:xfrm>
          <a:prstGeom prst="roundRect">
            <a:avLst>
              <a:gd name="adj" fmla="val 7325"/>
            </a:avLst>
          </a:prstGeom>
          <a:gradFill>
            <a:gsLst>
              <a:gs pos="100000">
                <a:srgbClr val="0075F3"/>
              </a:gs>
              <a:gs pos="0">
                <a:srgbClr val="4FE1FD"/>
              </a:gs>
            </a:gsLst>
            <a:path path="circle">
              <a:fillToRect t="100000" r="100000"/>
            </a:path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21A3B5A-C812-4B78-B8A6-39A2DC736A08}"/>
              </a:ext>
            </a:extLst>
          </p:cNvPr>
          <p:cNvGrpSpPr/>
          <p:nvPr/>
        </p:nvGrpSpPr>
        <p:grpSpPr>
          <a:xfrm>
            <a:off x="8061176" y="1568117"/>
            <a:ext cx="2929335" cy="4284276"/>
            <a:chOff x="8518375" y="1874210"/>
            <a:chExt cx="2929335" cy="3878501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FFCEB05-C1B9-4291-B292-B115BD207788}"/>
                </a:ext>
              </a:extLst>
            </p:cNvPr>
            <p:cNvGrpSpPr/>
            <p:nvPr/>
          </p:nvGrpSpPr>
          <p:grpSpPr>
            <a:xfrm>
              <a:off x="8518375" y="1874210"/>
              <a:ext cx="2929335" cy="3878501"/>
              <a:chOff x="544900" y="1777999"/>
              <a:chExt cx="2826221" cy="4116174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FFB7D57F-5890-4068-9E23-1A72E47A7737}"/>
                  </a:ext>
                </a:extLst>
              </p:cNvPr>
              <p:cNvSpPr/>
              <p:nvPr/>
            </p:nvSpPr>
            <p:spPr>
              <a:xfrm>
                <a:off x="544900" y="1777999"/>
                <a:ext cx="2826221" cy="4116174"/>
              </a:xfrm>
              <a:prstGeom prst="roundRect">
                <a:avLst>
                  <a:gd name="adj" fmla="val 7325"/>
                </a:avLst>
              </a:prstGeom>
              <a:gradFill flip="none" rotWithShape="1">
                <a:gsLst>
                  <a:gs pos="100000">
                    <a:srgbClr val="0075F3"/>
                  </a:gs>
                  <a:gs pos="0">
                    <a:srgbClr val="4FE1F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">
                <a:noFill/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C2477F6-5097-4E36-B490-2CB2760D26B7}"/>
                  </a:ext>
                </a:extLst>
              </p:cNvPr>
              <p:cNvSpPr/>
              <p:nvPr/>
            </p:nvSpPr>
            <p:spPr>
              <a:xfrm>
                <a:off x="641479" y="1915889"/>
                <a:ext cx="2633060" cy="3880977"/>
              </a:xfrm>
              <a:prstGeom prst="roundRect">
                <a:avLst>
                  <a:gd name="adj" fmla="val 4375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E8EDEF">
                      <a:lumMod val="0"/>
                      <a:lumOff val="100000"/>
                    </a:srgbClr>
                  </a:gs>
                </a:gsLst>
                <a:path path="circle">
                  <a:fillToRect t="100000" r="100000"/>
                </a:path>
              </a:gradFill>
              <a:ln w="3175">
                <a:noFill/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5" name="내용 개체 틀 4">
              <a:extLst>
                <a:ext uri="{FF2B5EF4-FFF2-40B4-BE49-F238E27FC236}">
                  <a16:creationId xmlns:a16="http://schemas.microsoft.com/office/drawing/2014/main" id="{9D1B4CEB-A2C3-48F7-A841-4BF225B6CB1C}"/>
                </a:ext>
              </a:extLst>
            </p:cNvPr>
            <p:cNvSpPr txBox="1">
              <a:spLocks/>
            </p:cNvSpPr>
            <p:nvPr/>
          </p:nvSpPr>
          <p:spPr>
            <a:xfrm>
              <a:off x="8724593" y="2109230"/>
              <a:ext cx="2570131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dirty="0" err="1"/>
                <a:t>프</a:t>
              </a:r>
              <a:r>
                <a:rPr lang="ko-KR" altLang="en-US" sz="1600" dirty="0"/>
                <a:t> 립</a:t>
              </a:r>
              <a:endParaRPr lang="en-US" sz="1600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E6F64A-9FB1-4CCC-8219-C59E75F4536C}"/>
              </a:ext>
            </a:extLst>
          </p:cNvPr>
          <p:cNvCxnSpPr/>
          <p:nvPr/>
        </p:nvCxnSpPr>
        <p:spPr>
          <a:xfrm>
            <a:off x="495300" y="1218523"/>
            <a:ext cx="11106150" cy="0"/>
          </a:xfrm>
          <a:prstGeom prst="line">
            <a:avLst/>
          </a:prstGeom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462A06A-4BE5-4EF6-BA0A-EC39684BFDAD}"/>
              </a:ext>
            </a:extLst>
          </p:cNvPr>
          <p:cNvSpPr/>
          <p:nvPr/>
        </p:nvSpPr>
        <p:spPr>
          <a:xfrm>
            <a:off x="4796188" y="1711638"/>
            <a:ext cx="2729127" cy="4050340"/>
          </a:xfrm>
          <a:prstGeom prst="roundRect">
            <a:avLst>
              <a:gd name="adj" fmla="val 4375"/>
            </a:avLst>
          </a:prstGeom>
          <a:gradFill>
            <a:gsLst>
              <a:gs pos="0">
                <a:schemeClr val="bg1"/>
              </a:gs>
              <a:gs pos="100000">
                <a:srgbClr val="E8EDEF">
                  <a:lumMod val="0"/>
                  <a:lumOff val="100000"/>
                </a:srgbClr>
              </a:gs>
            </a:gsLst>
            <a:path path="circle">
              <a:fillToRect t="100000" r="100000"/>
            </a:path>
          </a:gradFill>
          <a:ln w="3175">
            <a:noFill/>
          </a:ln>
        </p:spPr>
        <p:txBody>
          <a:bodyPr vert="horz" lIns="180000" tIns="45720" rIns="180000" bIns="45720" rtlCol="0" anchor="ctr" anchorCtr="0">
            <a:noAutofit/>
          </a:bodyPr>
          <a:lstStyle/>
          <a:p>
            <a:pPr algn="dist"/>
            <a:endParaRPr lang="ko-KR" altLang="en-US" sz="1200" spc="-6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제목 3">
            <a:extLst>
              <a:ext uri="{FF2B5EF4-FFF2-40B4-BE49-F238E27FC236}">
                <a16:creationId xmlns:a16="http://schemas.microsoft.com/office/drawing/2014/main" id="{767D544B-F3BE-4E44-A283-A43ED464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8472"/>
            <a:ext cx="4838700" cy="567808"/>
          </a:xfrm>
        </p:spPr>
        <p:txBody>
          <a:bodyPr/>
          <a:lstStyle/>
          <a:p>
            <a:r>
              <a:rPr lang="ko-KR" altLang="en-US" dirty="0"/>
              <a:t>소모임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101, </a:t>
            </a:r>
            <a:r>
              <a:rPr lang="ko-KR" altLang="en-US" dirty="0" err="1"/>
              <a:t>프립</a:t>
            </a:r>
            <a:endParaRPr lang="en-US" altLang="ko-KR" dirty="0"/>
          </a:p>
        </p:txBody>
      </p:sp>
      <p:sp>
        <p:nvSpPr>
          <p:cNvPr id="78" name="내용 개체 틀 4">
            <a:extLst>
              <a:ext uri="{FF2B5EF4-FFF2-40B4-BE49-F238E27FC236}">
                <a16:creationId xmlns:a16="http://schemas.microsoft.com/office/drawing/2014/main" id="{FB72A5EA-5CA2-46D4-88F0-07203498BAE4}"/>
              </a:ext>
            </a:extLst>
          </p:cNvPr>
          <p:cNvSpPr txBox="1">
            <a:spLocks/>
          </p:cNvSpPr>
          <p:nvPr/>
        </p:nvSpPr>
        <p:spPr>
          <a:xfrm>
            <a:off x="4875685" y="1813833"/>
            <a:ext cx="2570131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/>
              <a:t>클 </a:t>
            </a:r>
            <a:r>
              <a:rPr lang="ko-KR" altLang="en-US" sz="1600" dirty="0" err="1"/>
              <a:t>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</a:t>
            </a:r>
            <a:r>
              <a:rPr lang="ko-KR" altLang="en-US" sz="1600" dirty="0"/>
              <a:t> </a:t>
            </a:r>
            <a:r>
              <a:rPr lang="en-US" altLang="ko-KR" sz="1600" dirty="0"/>
              <a:t>1 0 1</a:t>
            </a:r>
            <a:endParaRPr lang="en-US" sz="1600" dirty="0"/>
          </a:p>
        </p:txBody>
      </p:sp>
      <p:sp>
        <p:nvSpPr>
          <p:cNvPr id="79" name="내용 개체 틀 4">
            <a:extLst>
              <a:ext uri="{FF2B5EF4-FFF2-40B4-BE49-F238E27FC236}">
                <a16:creationId xmlns:a16="http://schemas.microsoft.com/office/drawing/2014/main" id="{466A491F-7C53-4506-A8D7-F25AEEF33999}"/>
              </a:ext>
            </a:extLst>
          </p:cNvPr>
          <p:cNvSpPr txBox="1">
            <a:spLocks/>
          </p:cNvSpPr>
          <p:nvPr/>
        </p:nvSpPr>
        <p:spPr>
          <a:xfrm>
            <a:off x="1519458" y="1823514"/>
            <a:ext cx="2570131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/>
              <a:t>소 모 임</a:t>
            </a:r>
            <a:endParaRPr lang="en-US" sz="1600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55AB099-3300-4B2C-A35E-DA3E1BE2A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76" y="2186934"/>
            <a:ext cx="2502465" cy="355282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910C3A4-32BF-42DF-9806-BB8742C29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89" y="2171698"/>
            <a:ext cx="2570132" cy="356806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62231E7-96D6-4617-BBD2-1BDA0B6C49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972"/>
          <a:stretch/>
        </p:blipFill>
        <p:spPr>
          <a:xfrm>
            <a:off x="1516185" y="2170394"/>
            <a:ext cx="2570131" cy="3582706"/>
          </a:xfrm>
          <a:prstGeom prst="rect">
            <a:avLst/>
          </a:prstGeom>
        </p:spPr>
      </p:pic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59135019-9549-4E6F-B7F4-A1F51F36C083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Current Page &gt;</a:t>
            </a:r>
            <a:endParaRPr lang="en-US"/>
          </a:p>
        </p:txBody>
      </p:sp>
      <p:sp>
        <p:nvSpPr>
          <p:cNvPr id="35" name="텍스트 개체 틀 13">
            <a:extLst>
              <a:ext uri="{FF2B5EF4-FFF2-40B4-BE49-F238E27FC236}">
                <a16:creationId xmlns:a16="http://schemas.microsoft.com/office/drawing/2014/main" id="{91C2AF7D-AF5B-4C75-AE2A-2A171438A2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56637" y="-2392"/>
            <a:ext cx="4707255" cy="249231"/>
          </a:xfrm>
        </p:spPr>
        <p:txBody>
          <a:bodyPr/>
          <a:lstStyle/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93D1896-034D-487E-85AD-6D92A7885A54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88A410C-A412-4596-9702-E801951F367B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69FF9E7-7EDF-4666-A4C2-49B1F97B001A}"/>
              </a:ext>
            </a:extLst>
          </p:cNvPr>
          <p:cNvCxnSpPr>
            <a:cxnSpLocks/>
          </p:cNvCxnSpPr>
          <p:nvPr/>
        </p:nvCxnSpPr>
        <p:spPr>
          <a:xfrm flipV="1">
            <a:off x="9709199" y="247707"/>
            <a:ext cx="980235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75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43553"/>
            <a:ext cx="2150751" cy="303383"/>
          </a:xfrm>
        </p:spPr>
        <p:txBody>
          <a:bodyPr/>
          <a:lstStyle/>
          <a:p>
            <a:r>
              <a:rPr lang="en-US" dirty="0"/>
              <a:t>SIMILAR SITE ANALYSIS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5EFB948-223D-4010-9838-4D74FF2728E9}"/>
              </a:ext>
            </a:extLst>
          </p:cNvPr>
          <p:cNvCxnSpPr/>
          <p:nvPr/>
        </p:nvCxnSpPr>
        <p:spPr>
          <a:xfrm>
            <a:off x="1922106" y="4778345"/>
            <a:ext cx="1670180" cy="0"/>
          </a:xfrm>
          <a:prstGeom prst="line">
            <a:avLst/>
          </a:prstGeom>
          <a:ln w="19050">
            <a:solidFill>
              <a:srgbClr val="029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내용 개체 틀 4">
            <a:extLst>
              <a:ext uri="{FF2B5EF4-FFF2-40B4-BE49-F238E27FC236}">
                <a16:creationId xmlns:a16="http://schemas.microsoft.com/office/drawing/2014/main" id="{95D9B2ED-48B9-4F83-8669-99BDB6182FAE}"/>
              </a:ext>
            </a:extLst>
          </p:cNvPr>
          <p:cNvSpPr txBox="1">
            <a:spLocks/>
          </p:cNvSpPr>
          <p:nvPr/>
        </p:nvSpPr>
        <p:spPr>
          <a:xfrm>
            <a:off x="4810122" y="5193989"/>
            <a:ext cx="2571754" cy="264513"/>
          </a:xfrm>
          <a:prstGeom prst="plaque">
            <a:avLst>
              <a:gd name="adj" fmla="val 0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292F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You can design and create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E6F64A-9FB1-4CCC-8219-C59E75F4536C}"/>
              </a:ext>
            </a:extLst>
          </p:cNvPr>
          <p:cNvCxnSpPr/>
          <p:nvPr/>
        </p:nvCxnSpPr>
        <p:spPr>
          <a:xfrm>
            <a:off x="495300" y="1218523"/>
            <a:ext cx="11106150" cy="0"/>
          </a:xfrm>
          <a:prstGeom prst="line">
            <a:avLst/>
          </a:prstGeom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제목 3">
            <a:extLst>
              <a:ext uri="{FF2B5EF4-FFF2-40B4-BE49-F238E27FC236}">
                <a16:creationId xmlns:a16="http://schemas.microsoft.com/office/drawing/2014/main" id="{767D544B-F3BE-4E44-A283-A43ED464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68472"/>
            <a:ext cx="3295650" cy="567808"/>
          </a:xfrm>
        </p:spPr>
        <p:txBody>
          <a:bodyPr/>
          <a:lstStyle/>
          <a:p>
            <a:r>
              <a:rPr lang="en-US" altLang="ko-KR" dirty="0"/>
              <a:t>Merit / Defect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FE1067-1077-4E0E-B1BD-AB62C38A4957}"/>
              </a:ext>
            </a:extLst>
          </p:cNvPr>
          <p:cNvGrpSpPr/>
          <p:nvPr/>
        </p:nvGrpSpPr>
        <p:grpSpPr>
          <a:xfrm>
            <a:off x="1334423" y="1573592"/>
            <a:ext cx="2929335" cy="4284281"/>
            <a:chOff x="1334423" y="1554542"/>
            <a:chExt cx="2929335" cy="428428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C50D0FB-87B9-4017-9A94-0367105A9F53}"/>
                </a:ext>
              </a:extLst>
            </p:cNvPr>
            <p:cNvGrpSpPr/>
            <p:nvPr/>
          </p:nvGrpSpPr>
          <p:grpSpPr>
            <a:xfrm>
              <a:off x="1334423" y="1554542"/>
              <a:ext cx="2929335" cy="4284281"/>
              <a:chOff x="544900" y="1777999"/>
              <a:chExt cx="2826221" cy="454682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00A9CD3F-D8B9-43FB-8F5F-49AD3EA4B439}"/>
                  </a:ext>
                </a:extLst>
              </p:cNvPr>
              <p:cNvSpPr/>
              <p:nvPr/>
            </p:nvSpPr>
            <p:spPr>
              <a:xfrm>
                <a:off x="544900" y="1777999"/>
                <a:ext cx="2826221" cy="4546820"/>
              </a:xfrm>
              <a:prstGeom prst="roundRect">
                <a:avLst>
                  <a:gd name="adj" fmla="val 7325"/>
                </a:avLst>
              </a:prstGeom>
              <a:gradFill>
                <a:gsLst>
                  <a:gs pos="100000">
                    <a:srgbClr val="0075F3"/>
                  </a:gs>
                  <a:gs pos="0">
                    <a:srgbClr val="4FE1FD"/>
                  </a:gs>
                </a:gsLst>
                <a:path path="circle">
                  <a:fillToRect t="100000" r="100000"/>
                </a:path>
              </a:gradFill>
              <a:ln w="3175">
                <a:noFill/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72F3BF14-2DF6-47F6-8B3D-4F65B6508649}"/>
                  </a:ext>
                </a:extLst>
              </p:cNvPr>
              <p:cNvSpPr/>
              <p:nvPr/>
            </p:nvSpPr>
            <p:spPr>
              <a:xfrm>
                <a:off x="641481" y="1927542"/>
                <a:ext cx="2633060" cy="4296192"/>
              </a:xfrm>
              <a:prstGeom prst="roundRect">
                <a:avLst>
                  <a:gd name="adj" fmla="val 4375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E8EDEF">
                      <a:lumMod val="0"/>
                      <a:lumOff val="100000"/>
                    </a:srgbClr>
                  </a:gs>
                </a:gsLst>
                <a:path path="circle">
                  <a:fillToRect t="100000" r="100000"/>
                </a:path>
              </a:gradFill>
              <a:ln w="3175">
                <a:noFill/>
              </a:ln>
            </p:spPr>
            <p:txBody>
              <a:bodyPr vert="horz" lIns="180000" tIns="45720" rIns="180000" bIns="45720" rtlCol="0" anchor="ctr" anchorCtr="0">
                <a:noAutofit/>
              </a:bodyPr>
              <a:lstStyle/>
              <a:p>
                <a:pPr algn="dist"/>
                <a:endParaRPr lang="ko-KR" altLang="en-US" sz="1200" spc="-6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9" name="내용 개체 틀 4">
              <a:extLst>
                <a:ext uri="{FF2B5EF4-FFF2-40B4-BE49-F238E27FC236}">
                  <a16:creationId xmlns:a16="http://schemas.microsoft.com/office/drawing/2014/main" id="{466A491F-7C53-4506-A8D7-F25AEEF33999}"/>
                </a:ext>
              </a:extLst>
            </p:cNvPr>
            <p:cNvSpPr txBox="1">
              <a:spLocks/>
            </p:cNvSpPr>
            <p:nvPr/>
          </p:nvSpPr>
          <p:spPr>
            <a:xfrm>
              <a:off x="1519458" y="1804464"/>
              <a:ext cx="2570131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dirty="0"/>
                <a:t>소 모 임</a:t>
              </a:r>
              <a:endParaRPr lang="en-US" sz="1600" dirty="0"/>
            </a:p>
          </p:txBody>
        </p:sp>
        <p:sp>
          <p:nvSpPr>
            <p:cNvPr id="31" name="내용 개체 틀 4">
              <a:extLst>
                <a:ext uri="{FF2B5EF4-FFF2-40B4-BE49-F238E27FC236}">
                  <a16:creationId xmlns:a16="http://schemas.microsoft.com/office/drawing/2014/main" id="{CB28DCC7-58C1-4272-9283-68C6C12C7FCB}"/>
                </a:ext>
              </a:extLst>
            </p:cNvPr>
            <p:cNvSpPr txBox="1">
              <a:spLocks/>
            </p:cNvSpPr>
            <p:nvPr/>
          </p:nvSpPr>
          <p:spPr>
            <a:xfrm>
              <a:off x="1434528" y="2219411"/>
              <a:ext cx="2729127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취미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액티비티 등의 다양한 주제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지역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관심사와 같은 추천의 활성화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내용 개체 틀 4">
              <a:extLst>
                <a:ext uri="{FF2B5EF4-FFF2-40B4-BE49-F238E27FC236}">
                  <a16:creationId xmlns:a16="http://schemas.microsoft.com/office/drawing/2014/main" id="{C56C3715-9027-4E48-BEAC-3DE80874F3CA}"/>
                </a:ext>
              </a:extLst>
            </p:cNvPr>
            <p:cNvSpPr txBox="1">
              <a:spLocks/>
            </p:cNvSpPr>
            <p:nvPr/>
          </p:nvSpPr>
          <p:spPr>
            <a:xfrm>
              <a:off x="1434528" y="4151019"/>
              <a:ext cx="2729127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호스트 관리가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어려움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투명한 금전 관리 불가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(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호스트 자율화로 이루어짐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)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60BCCF-586D-407B-9912-F143F0225BC6}"/>
              </a:ext>
            </a:extLst>
          </p:cNvPr>
          <p:cNvGrpSpPr/>
          <p:nvPr/>
        </p:nvGrpSpPr>
        <p:grpSpPr>
          <a:xfrm>
            <a:off x="4698195" y="1573592"/>
            <a:ext cx="2929335" cy="4284275"/>
            <a:chOff x="4698195" y="1554542"/>
            <a:chExt cx="2929335" cy="428427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0518836-3654-4A72-A5C1-B42A561E6DEA}"/>
                </a:ext>
              </a:extLst>
            </p:cNvPr>
            <p:cNvSpPr/>
            <p:nvPr/>
          </p:nvSpPr>
          <p:spPr>
            <a:xfrm>
              <a:off x="4698195" y="1554542"/>
              <a:ext cx="2929335" cy="4284275"/>
            </a:xfrm>
            <a:prstGeom prst="roundRect">
              <a:avLst>
                <a:gd name="adj" fmla="val 7325"/>
              </a:avLst>
            </a:prstGeom>
            <a:gradFill>
              <a:gsLst>
                <a:gs pos="100000">
                  <a:srgbClr val="0075F3"/>
                </a:gs>
                <a:gs pos="0">
                  <a:srgbClr val="4FE1FD"/>
                </a:gs>
              </a:gsLst>
              <a:path path="circle">
                <a:fillToRect t="100000" r="100000"/>
              </a:path>
            </a:gradFill>
            <a:ln w="3175">
              <a:noFill/>
            </a:ln>
          </p:spPr>
          <p:txBody>
            <a:bodyPr vert="horz" lIns="180000" tIns="45720" rIns="180000" bIns="45720" rtlCol="0" anchor="ctr" anchorCtr="0">
              <a:noAutofit/>
            </a:bodyPr>
            <a:lstStyle/>
            <a:p>
              <a:pPr algn="dist"/>
              <a:endParaRPr lang="ko-KR" altLang="en-US" sz="1200" spc="-6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462A06A-4BE5-4EF6-BA0A-EC39684BFDAD}"/>
                </a:ext>
              </a:extLst>
            </p:cNvPr>
            <p:cNvSpPr/>
            <p:nvPr/>
          </p:nvSpPr>
          <p:spPr>
            <a:xfrm>
              <a:off x="4796188" y="1693235"/>
              <a:ext cx="2729127" cy="4050340"/>
            </a:xfrm>
            <a:prstGeom prst="roundRect">
              <a:avLst>
                <a:gd name="adj" fmla="val 4375"/>
              </a:avLst>
            </a:prstGeom>
            <a:gradFill>
              <a:gsLst>
                <a:gs pos="0">
                  <a:schemeClr val="bg1"/>
                </a:gs>
                <a:gs pos="100000">
                  <a:srgbClr val="E8EDEF">
                    <a:lumMod val="0"/>
                    <a:lumOff val="100000"/>
                  </a:srgbClr>
                </a:gs>
              </a:gsLst>
              <a:path path="circle">
                <a:fillToRect t="100000" r="100000"/>
              </a:path>
            </a:gradFill>
            <a:ln w="3175">
              <a:noFill/>
            </a:ln>
          </p:spPr>
          <p:txBody>
            <a:bodyPr vert="horz" lIns="180000" tIns="45720" rIns="180000" bIns="45720" rtlCol="0" anchor="ctr" anchorCtr="0">
              <a:noAutofit/>
            </a:bodyPr>
            <a:lstStyle/>
            <a:p>
              <a:pPr algn="dist"/>
              <a:endParaRPr lang="ko-KR" altLang="en-US" sz="1200" spc="-6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내용 개체 틀 4">
              <a:extLst>
                <a:ext uri="{FF2B5EF4-FFF2-40B4-BE49-F238E27FC236}">
                  <a16:creationId xmlns:a16="http://schemas.microsoft.com/office/drawing/2014/main" id="{FB72A5EA-5CA2-46D4-88F0-07203498BAE4}"/>
                </a:ext>
              </a:extLst>
            </p:cNvPr>
            <p:cNvSpPr txBox="1">
              <a:spLocks/>
            </p:cNvSpPr>
            <p:nvPr/>
          </p:nvSpPr>
          <p:spPr>
            <a:xfrm>
              <a:off x="4875685" y="1794783"/>
              <a:ext cx="2570131" cy="264513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dirty="0"/>
                <a:t>클 </a:t>
              </a:r>
              <a:r>
                <a:rPr lang="ko-KR" altLang="en-US" sz="1600" dirty="0" err="1"/>
                <a:t>래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스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1 0 1</a:t>
              </a:r>
              <a:endParaRPr lang="en-US" sz="1600" dirty="0"/>
            </a:p>
          </p:txBody>
        </p:sp>
        <p:sp>
          <p:nvSpPr>
            <p:cNvPr id="35" name="내용 개체 틀 4">
              <a:extLst>
                <a:ext uri="{FF2B5EF4-FFF2-40B4-BE49-F238E27FC236}">
                  <a16:creationId xmlns:a16="http://schemas.microsoft.com/office/drawing/2014/main" id="{A91E957F-BE41-49BE-9C2B-09AEE0E45940}"/>
                </a:ext>
              </a:extLst>
            </p:cNvPr>
            <p:cNvSpPr txBox="1">
              <a:spLocks/>
            </p:cNvSpPr>
            <p:nvPr/>
          </p:nvSpPr>
          <p:spPr>
            <a:xfrm>
              <a:off x="4792538" y="2220315"/>
              <a:ext cx="2729126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장소에 구애 받지 않고 준비물을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집으로 배송하여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DIY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수업 진행 가능 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7" name="내용 개체 틀 4">
              <a:extLst>
                <a:ext uri="{FF2B5EF4-FFF2-40B4-BE49-F238E27FC236}">
                  <a16:creationId xmlns:a16="http://schemas.microsoft.com/office/drawing/2014/main" id="{2A270473-E279-4415-8690-6979C46490A8}"/>
                </a:ext>
              </a:extLst>
            </p:cNvPr>
            <p:cNvSpPr txBox="1">
              <a:spLocks/>
            </p:cNvSpPr>
            <p:nvPr/>
          </p:nvSpPr>
          <p:spPr>
            <a:xfrm>
              <a:off x="4792537" y="3953992"/>
              <a:ext cx="2715193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ONE DAY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클래스와 같은 단기 클래스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X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(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장기적으로 강제참여 필요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)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F6B4E8-31EB-4C3B-8C24-33E13026AE61}"/>
              </a:ext>
            </a:extLst>
          </p:cNvPr>
          <p:cNvGrpSpPr/>
          <p:nvPr/>
        </p:nvGrpSpPr>
        <p:grpSpPr>
          <a:xfrm>
            <a:off x="8061176" y="1573592"/>
            <a:ext cx="2929335" cy="4284275"/>
            <a:chOff x="8061176" y="1531310"/>
            <a:chExt cx="2929335" cy="4307507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21A3B5A-C812-4B78-B8A6-39A2DC736A08}"/>
                </a:ext>
              </a:extLst>
            </p:cNvPr>
            <p:cNvGrpSpPr/>
            <p:nvPr/>
          </p:nvGrpSpPr>
          <p:grpSpPr>
            <a:xfrm>
              <a:off x="8061176" y="1531310"/>
              <a:ext cx="2929335" cy="4307507"/>
              <a:chOff x="8518375" y="1874210"/>
              <a:chExt cx="2929335" cy="3878501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1FFCEB05-C1B9-4291-B292-B115BD207788}"/>
                  </a:ext>
                </a:extLst>
              </p:cNvPr>
              <p:cNvGrpSpPr/>
              <p:nvPr/>
            </p:nvGrpSpPr>
            <p:grpSpPr>
              <a:xfrm>
                <a:off x="8518375" y="1874210"/>
                <a:ext cx="2929335" cy="3878501"/>
                <a:chOff x="544900" y="1777999"/>
                <a:chExt cx="2826221" cy="4116174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FFB7D57F-5890-4068-9E23-1A72E47A7737}"/>
                    </a:ext>
                  </a:extLst>
                </p:cNvPr>
                <p:cNvSpPr/>
                <p:nvPr/>
              </p:nvSpPr>
              <p:spPr>
                <a:xfrm>
                  <a:off x="544900" y="1777999"/>
                  <a:ext cx="2826221" cy="4116174"/>
                </a:xfrm>
                <a:prstGeom prst="roundRect">
                  <a:avLst>
                    <a:gd name="adj" fmla="val 7325"/>
                  </a:avLst>
                </a:prstGeom>
                <a:gradFill flip="none" rotWithShape="1">
                  <a:gsLst>
                    <a:gs pos="100000">
                      <a:srgbClr val="0075F3"/>
                    </a:gs>
                    <a:gs pos="0">
                      <a:srgbClr val="4FE1FD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9C2477F6-5097-4E36-B490-2CB2760D26B7}"/>
                    </a:ext>
                  </a:extLst>
                </p:cNvPr>
                <p:cNvSpPr/>
                <p:nvPr/>
              </p:nvSpPr>
              <p:spPr>
                <a:xfrm>
                  <a:off x="641479" y="1916408"/>
                  <a:ext cx="2633060" cy="3880977"/>
                </a:xfrm>
                <a:prstGeom prst="roundRect">
                  <a:avLst>
                    <a:gd name="adj" fmla="val 4375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rgbClr val="E8EDEF">
                        <a:lumMod val="0"/>
                        <a:lumOff val="100000"/>
                      </a:srgbClr>
                    </a:gs>
                  </a:gsLst>
                  <a:path path="circle">
                    <a:fillToRect t="100000" r="100000"/>
                  </a:path>
                </a:gradFill>
                <a:ln w="3175">
                  <a:noFill/>
                </a:ln>
              </p:spPr>
              <p:txBody>
                <a:bodyPr vert="horz" lIns="180000" tIns="45720" rIns="180000" bIns="45720" rtlCol="0" anchor="ctr" anchorCtr="0">
                  <a:noAutofit/>
                </a:bodyPr>
                <a:lstStyle/>
                <a:p>
                  <a:pPr algn="dist"/>
                  <a:endParaRPr lang="ko-KR" altLang="en-US" sz="1200" spc="-6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5" name="내용 개체 틀 4">
                <a:extLst>
                  <a:ext uri="{FF2B5EF4-FFF2-40B4-BE49-F238E27FC236}">
                    <a16:creationId xmlns:a16="http://schemas.microsoft.com/office/drawing/2014/main" id="{9D1B4CEB-A2C3-48F7-A841-4BF225B6C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4593" y="2083361"/>
                <a:ext cx="2570131" cy="264513"/>
              </a:xfrm>
              <a:prstGeom prst="plaque">
                <a:avLst>
                  <a:gd name="adj" fmla="val 0"/>
                </a:avLst>
              </a:prstGeom>
              <a:no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vert="horz" lIns="180000" tIns="45720" rIns="180000" bIns="45720" rtlCol="0" anchor="ctr" anchorCtr="0">
                <a:noAutofit/>
              </a:bodyPr>
              <a:lstStyle>
                <a:lvl1pPr marL="0" indent="0" algn="dist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ko-KR" altLang="en-US" sz="1000" b="0" kern="1200" spc="-60" baseline="0" dirty="0">
                    <a:ln w="3175"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rgbClr val="0292FF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err="1"/>
                  <a:t>프</a:t>
                </a:r>
                <a:r>
                  <a:rPr lang="ko-KR" altLang="en-US" sz="1600" dirty="0"/>
                  <a:t> 립</a:t>
                </a:r>
                <a:endParaRPr lang="en-US" sz="1600" dirty="0"/>
              </a:p>
            </p:txBody>
          </p:sp>
        </p:grpSp>
        <p:sp>
          <p:nvSpPr>
            <p:cNvPr id="36" name="내용 개체 틀 4">
              <a:extLst>
                <a:ext uri="{FF2B5EF4-FFF2-40B4-BE49-F238E27FC236}">
                  <a16:creationId xmlns:a16="http://schemas.microsoft.com/office/drawing/2014/main" id="{824BB4D8-6EBC-49E8-A1EE-7E0B7003C5E9}"/>
                </a:ext>
              </a:extLst>
            </p:cNvPr>
            <p:cNvSpPr txBox="1">
              <a:spLocks/>
            </p:cNvSpPr>
            <p:nvPr/>
          </p:nvSpPr>
          <p:spPr>
            <a:xfrm>
              <a:off x="8152487" y="2374742"/>
              <a:ext cx="2729126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호스트들을 회사에서 관리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사람과의 교류 걱정 불필요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수업에 있어서 호스트의 자율성을 강화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8" name="내용 개체 틀 4">
              <a:extLst>
                <a:ext uri="{FF2B5EF4-FFF2-40B4-BE49-F238E27FC236}">
                  <a16:creationId xmlns:a16="http://schemas.microsoft.com/office/drawing/2014/main" id="{AC923A26-33FB-4362-9A5A-995C5D22E575}"/>
                </a:ext>
              </a:extLst>
            </p:cNvPr>
            <p:cNvSpPr txBox="1">
              <a:spLocks/>
            </p:cNvSpPr>
            <p:nvPr/>
          </p:nvSpPr>
          <p:spPr>
            <a:xfrm>
              <a:off x="8487037" y="3861658"/>
              <a:ext cx="2124074" cy="1590589"/>
            </a:xfrm>
            <a:prstGeom prst="plaque">
              <a:avLst>
                <a:gd name="adj" fmla="val 0"/>
              </a:avLst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180000" tIns="45720" rIns="180000" bIns="45720" rtlCol="0" anchor="ctr" anchorCtr="0"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000" b="0" kern="1200" spc="-60" baseline="0" dirty="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rgbClr val="0292FF"/>
                  </a:solidFill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신규 호스트의 유입이 어려움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20F6AA-DA9E-42D6-BCEB-D12D2AF4CF2F}"/>
              </a:ext>
            </a:extLst>
          </p:cNvPr>
          <p:cNvCxnSpPr>
            <a:cxnSpLocks/>
          </p:cNvCxnSpPr>
          <p:nvPr/>
        </p:nvCxnSpPr>
        <p:spPr>
          <a:xfrm flipV="1">
            <a:off x="9709199" y="250088"/>
            <a:ext cx="980235" cy="1"/>
          </a:xfrm>
          <a:prstGeom prst="line">
            <a:avLst/>
          </a:prstGeom>
          <a:ln>
            <a:solidFill>
              <a:srgbClr val="0075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45177A-824C-47B5-B5D6-1548C0C41A06}"/>
              </a:ext>
            </a:extLst>
          </p:cNvPr>
          <p:cNvSpPr txBox="1"/>
          <p:nvPr/>
        </p:nvSpPr>
        <p:spPr>
          <a:xfrm>
            <a:off x="1674063" y="2328922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Merit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634CCC-7FDD-4FD1-8AFE-BE2C43BF75A8}"/>
              </a:ext>
            </a:extLst>
          </p:cNvPr>
          <p:cNvSpPr txBox="1"/>
          <p:nvPr/>
        </p:nvSpPr>
        <p:spPr>
          <a:xfrm>
            <a:off x="5029898" y="2333142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Merit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476829-F32D-4241-97EF-5D9FE6FE6EFE}"/>
              </a:ext>
            </a:extLst>
          </p:cNvPr>
          <p:cNvSpPr txBox="1"/>
          <p:nvPr/>
        </p:nvSpPr>
        <p:spPr>
          <a:xfrm>
            <a:off x="8399109" y="2334499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Merit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2A137E-BA56-4F50-A916-7048BDB9B912}"/>
              </a:ext>
            </a:extLst>
          </p:cNvPr>
          <p:cNvSpPr txBox="1"/>
          <p:nvPr/>
        </p:nvSpPr>
        <p:spPr>
          <a:xfrm>
            <a:off x="1674062" y="4107752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Defect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AA9CD-2754-4062-9D74-9C4A251419C1}"/>
              </a:ext>
            </a:extLst>
          </p:cNvPr>
          <p:cNvSpPr txBox="1"/>
          <p:nvPr/>
        </p:nvSpPr>
        <p:spPr>
          <a:xfrm>
            <a:off x="8393056" y="4107752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Defect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6DC6B1-420F-4A25-B467-835A7BF15B3F}"/>
              </a:ext>
            </a:extLst>
          </p:cNvPr>
          <p:cNvSpPr txBox="1"/>
          <p:nvPr/>
        </p:nvSpPr>
        <p:spPr>
          <a:xfrm>
            <a:off x="5029897" y="4107752"/>
            <a:ext cx="7174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u="sng" dirty="0">
                <a:solidFill>
                  <a:schemeClr val="bg1">
                    <a:lumMod val="50000"/>
                  </a:schemeClr>
                </a:solidFill>
              </a:rPr>
              <a:t>Defect</a:t>
            </a:r>
            <a:endParaRPr lang="ko-KR" alt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3B906291-12A9-40DF-9530-6D6CC5EB9963}"/>
              </a:ext>
            </a:extLst>
          </p:cNvPr>
          <p:cNvSpPr txBox="1">
            <a:spLocks/>
          </p:cNvSpPr>
          <p:nvPr/>
        </p:nvSpPr>
        <p:spPr>
          <a:xfrm>
            <a:off x="300037" y="38275"/>
            <a:ext cx="1295987" cy="208557"/>
          </a:xfrm>
          <a:prstGeom prst="roundRect">
            <a:avLst>
              <a:gd name="adj" fmla="val 19344"/>
            </a:avLst>
          </a:prstGeom>
          <a:solidFill>
            <a:srgbClr val="0292FF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5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Current Page &gt;</a:t>
            </a:r>
            <a:endParaRPr lang="en-US"/>
          </a:p>
        </p:txBody>
      </p:sp>
      <p:sp>
        <p:nvSpPr>
          <p:cNvPr id="50" name="텍스트 개체 틀 13">
            <a:extLst>
              <a:ext uri="{FF2B5EF4-FFF2-40B4-BE49-F238E27FC236}">
                <a16:creationId xmlns:a16="http://schemas.microsoft.com/office/drawing/2014/main" id="{D6BFBFEC-7918-4032-9AEC-EFC76A1FE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56637" y="-2392"/>
            <a:ext cx="4707255" cy="249231"/>
          </a:xfrm>
        </p:spPr>
        <p:txBody>
          <a:bodyPr/>
          <a:lstStyle/>
          <a:p>
            <a:r>
              <a:rPr lang="en-US" altLang="ko-KR" dirty="0"/>
              <a:t>Planning           Project Introduction           Site Analysis           Implementation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96EBD1F-1C8B-42E9-8466-3BB08032D45A}"/>
              </a:ext>
            </a:extLst>
          </p:cNvPr>
          <p:cNvSpPr/>
          <p:nvPr/>
        </p:nvSpPr>
        <p:spPr>
          <a:xfrm>
            <a:off x="1492665" y="34727"/>
            <a:ext cx="201957" cy="201957"/>
          </a:xfrm>
          <a:prstGeom prst="ellipse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>
            <a:outerShdw blurRad="241300" dist="139700" sx="99000" sy="99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804E185-1979-4976-AB50-209E4DE0003F}"/>
              </a:ext>
            </a:extLst>
          </p:cNvPr>
          <p:cNvCxnSpPr>
            <a:cxnSpLocks/>
          </p:cNvCxnSpPr>
          <p:nvPr/>
        </p:nvCxnSpPr>
        <p:spPr>
          <a:xfrm>
            <a:off x="1596025" y="135706"/>
            <a:ext cx="5614439" cy="0"/>
          </a:xfrm>
          <a:prstGeom prst="line">
            <a:avLst/>
          </a:prstGeom>
          <a:ln w="9525">
            <a:gradFill>
              <a:gsLst>
                <a:gs pos="0">
                  <a:srgbClr val="0292FF"/>
                </a:gs>
                <a:gs pos="100000">
                  <a:srgbClr val="0075F3"/>
                </a:gs>
              </a:gsLst>
              <a:lin ang="5400000" scaled="1"/>
            </a:gradFill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16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62800">
              <a:srgbClr val="1D9DF7"/>
            </a:gs>
            <a:gs pos="100000">
              <a:srgbClr val="0075F3"/>
            </a:gs>
            <a:gs pos="0">
              <a:srgbClr val="4FE1FD"/>
            </a:gs>
          </a:gsLst>
          <a:path path="circle">
            <a:fillToRect l="50000" t="50000" r="50000" b="50000"/>
          </a:path>
          <a:tileRect/>
        </a:gradFill>
        <a:ln w="3175">
          <a:noFill/>
        </a:ln>
      </a:spPr>
      <a:bodyPr vert="horz" lIns="180000" tIns="45720" rIns="180000" bIns="45720" rtlCol="0" anchor="ctr" anchorCtr="0">
        <a:noAutofit/>
      </a:bodyPr>
      <a:lstStyle>
        <a:defPPr algn="dist">
          <a:defRPr sz="1200" spc="-60" dirty="0">
            <a:ln w="3175">
              <a:solidFill>
                <a:schemeClr val="bg1">
                  <a:lumMod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6489</TotalTime>
  <Words>858</Words>
  <Application>Microsoft Office PowerPoint</Application>
  <PresentationFormat>와이드스크린</PresentationFormat>
  <Paragraphs>460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나눔스퀘어 ExtraBold</vt:lpstr>
      <vt:lpstr>나눔스퀘어 Bold</vt:lpstr>
      <vt:lpstr>나눔스퀘어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새로움을 찾는 사람들</vt:lpstr>
      <vt:lpstr>PowerPoint 프레젠테이션</vt:lpstr>
      <vt:lpstr>Taling(탈잉)</vt:lpstr>
      <vt:lpstr>소모임, 클래스101, 프립</vt:lpstr>
      <vt:lpstr>Merit / Defect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10445</cp:lastModifiedBy>
  <cp:revision>446</cp:revision>
  <dcterms:created xsi:type="dcterms:W3CDTF">2017-12-10T15:04:34Z</dcterms:created>
  <dcterms:modified xsi:type="dcterms:W3CDTF">2020-04-10T12:18:42Z</dcterms:modified>
</cp:coreProperties>
</file>